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8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07F42-C1DC-4A21-B2EB-45AB97737ADB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0F4EA-9F01-41D8-A425-30F7241EE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379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07F42-C1DC-4A21-B2EB-45AB97737ADB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0F4EA-9F01-41D8-A425-30F7241EE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60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07F42-C1DC-4A21-B2EB-45AB97737ADB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0F4EA-9F01-41D8-A425-30F7241EE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67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07F42-C1DC-4A21-B2EB-45AB97737ADB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0F4EA-9F01-41D8-A425-30F7241EE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68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07F42-C1DC-4A21-B2EB-45AB97737ADB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0F4EA-9F01-41D8-A425-30F7241EE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13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07F42-C1DC-4A21-B2EB-45AB97737ADB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0F4EA-9F01-41D8-A425-30F7241EE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29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07F42-C1DC-4A21-B2EB-45AB97737ADB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0F4EA-9F01-41D8-A425-30F7241EE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037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07F42-C1DC-4A21-B2EB-45AB97737ADB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0F4EA-9F01-41D8-A425-30F7241EE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47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07F42-C1DC-4A21-B2EB-45AB97737ADB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0F4EA-9F01-41D8-A425-30F7241EE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0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07F42-C1DC-4A21-B2EB-45AB97737ADB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0F4EA-9F01-41D8-A425-30F7241EE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18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07F42-C1DC-4A21-B2EB-45AB97737ADB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0F4EA-9F01-41D8-A425-30F7241EE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29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07F42-C1DC-4A21-B2EB-45AB97737ADB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0F4EA-9F01-41D8-A425-30F7241EE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186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clinical trials in </a:t>
            </a:r>
            <a:r>
              <a:rPr lang="en-US" dirty="0" err="1" smtClean="0"/>
              <a:t>Guaiacol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Or Kakhlon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089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6200" y="200099"/>
            <a:ext cx="8915400" cy="6617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The FDA-approved food additive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Guaiacol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(CAS 90-05-1) was discovered as a drug candidate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for APBD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by high throughput screening (HTS).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lang="en-US" altLang="en-US" dirty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en-US" altLang="en-US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Guaiacol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was confirmed by Dr.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Akman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in a mouse model of APBD</a:t>
            </a:r>
            <a:r>
              <a:rPr kumimoji="0" lang="en-US" altLang="en-US" b="0" i="0" u="sng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(Gbe1</a:t>
            </a:r>
            <a:r>
              <a:rPr kumimoji="0" lang="en-US" alt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ys/</a:t>
            </a:r>
            <a:r>
              <a:rPr kumimoji="0" lang="en-US" altLang="en-US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ys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)</a:t>
            </a:r>
            <a:r>
              <a:rPr kumimoji="0" lang="en-US" alt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homozygous for the human mutation in Gbe1, p.Y329S.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lang="en-US" altLang="en-US" dirty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In these mouse studies,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Guaiacol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R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estored the significantly shorter lifespan of the Gbe1</a:t>
            </a:r>
            <a:r>
              <a:rPr kumimoji="0" lang="en-US" alt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ys/</a:t>
            </a:r>
            <a:r>
              <a:rPr kumimoji="0" lang="en-US" altLang="en-US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ys</a:t>
            </a:r>
            <a:r>
              <a:rPr kumimoji="0" lang="en-US" alt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APBD modeling mice to normal levels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Decreased </a:t>
            </a:r>
            <a:r>
              <a:rPr lang="en-US" altLang="en-US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Polyglucosan</a:t>
            </a:r>
            <a:r>
              <a:rPr lang="en-US" altLang="en-US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and glycogen levels in the liver.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Corrected penile prolapse in aged male mice, a urologic problem which perhaps could be related to other urologic problems found in patients.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These results motivate us to initiate a phase 1-2 clinical trial to explore the therapeutic potential of </a:t>
            </a:r>
            <a:r>
              <a:rPr kumimoji="0" lang="en-US" alt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Guaiacol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in APBD patients.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Patients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 Because of a limited patient population, we plan this trial as an open label prospective study on 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17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Israeli APBD patients.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Inclusion/exclusion criteria.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Diagnosis of APBD must be biochemically and genetically confirmed. Patients will be cognitively fit for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informed consent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 The inclusion criteria are: Unremarkable CBC, complete biochemistry, urinalysis, ECG, abdominal US. </a:t>
            </a:r>
            <a:endParaRPr lang="en-US" altLang="en-US" dirty="0" smtClean="0"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i="1" dirty="0" smtClean="0">
                <a:latin typeface="Calibri" pitchFamily="34" charset="0"/>
                <a:cs typeface="Arial" pitchFamily="34" charset="0"/>
              </a:rPr>
              <a:t>Efficacy  evaluation – Prof. </a:t>
            </a:r>
            <a:r>
              <a:rPr lang="en-US" altLang="en-US" i="1" dirty="0" err="1" smtClean="0">
                <a:latin typeface="Calibri" pitchFamily="34" charset="0"/>
                <a:cs typeface="Arial" pitchFamily="34" charset="0"/>
              </a:rPr>
              <a:t>Lossos</a:t>
            </a:r>
            <a:endParaRPr lang="en-US" altLang="en-US" i="1" dirty="0"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528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205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Introduction to clinical trials in Guaiacol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clinical trials in Guaiacol</dc:title>
  <dc:creator>Or Kakhlon</dc:creator>
  <cp:lastModifiedBy>Or Kakhlon</cp:lastModifiedBy>
  <cp:revision>6</cp:revision>
  <dcterms:created xsi:type="dcterms:W3CDTF">2016-11-29T14:48:33Z</dcterms:created>
  <dcterms:modified xsi:type="dcterms:W3CDTF">2016-11-30T09:16:08Z</dcterms:modified>
</cp:coreProperties>
</file>