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5.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6.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07" r:id="rId1"/>
    <p:sldMasterId id="2147483808" r:id="rId2"/>
    <p:sldMasterId id="2147483809" r:id="rId3"/>
    <p:sldMasterId id="2147483810" r:id="rId4"/>
    <p:sldMasterId id="2147483811" r:id="rId5"/>
    <p:sldMasterId id="2147483812" r:id="rId6"/>
    <p:sldMasterId id="2147483813" r:id="rId7"/>
  </p:sldMasterIdLst>
  <p:notesMasterIdLst>
    <p:notesMasterId r:id="rId51"/>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C64BFC09-30E8-4335-B7B2-9175D2472B00}">
  <a:tblStyle styleId="{C64BFC09-30E8-4335-B7B2-9175D2472B00}"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3" d="100"/>
          <a:sy n="133" d="100"/>
        </p:scale>
        <p:origin x="-120" y="-18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50" Type="http://schemas.openxmlformats.org/officeDocument/2006/relationships/slide" Target="slides/slide43.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711298058"/>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drive.google.com/drive/folders/0B7BcE6JTnX07bTRaV1k2WWtGX00"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docs.google.com/a/counsyl.com/document/d/1vezSFqop0_ATYYmro5vp-__ZYzDiJXYkM21Ry8v_l9E/edit?usp=sharing"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ncbi.nlm.nih.gov/books/NBK115333/" TargetMode="External"/><Relationship Id="rId4" Type="http://schemas.openxmlformats.org/officeDocument/2006/relationships/hyperlink" Target="https://drive.google.com/a/counsyl.com/file/d/0B0KZ_UhSGtNSaDNwNGFSZVZPNUk/view?usp=sharing" TargetMode="External"/><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s://docs.google.com/spreadsheets/d/1tVgld_3Vww8B4edmbt6_Xiwh7VFo6U5k4otUV2KHJsA/edit?ts=579f8532%23gid=0"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Shape 80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7" name="Shape 8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buClr>
                <a:schemeClr val="dk1"/>
              </a:buClr>
              <a:buSzPct val="61111"/>
              <a:buFont typeface="Arial"/>
              <a:buNone/>
            </a:pPr>
            <a:r>
              <a:rPr lang="en" sz="1800" b="1">
                <a:solidFill>
                  <a:schemeClr val="dk1"/>
                </a:solidFill>
                <a:latin typeface="Calibri"/>
                <a:ea typeface="Calibri"/>
                <a:cs typeface="Calibri"/>
                <a:sym typeface="Calibri"/>
              </a:rPr>
              <a:t>Sample notes:</a:t>
            </a:r>
            <a:r>
              <a:rPr lang="en" sz="1800">
                <a:solidFill>
                  <a:schemeClr val="dk1"/>
                </a:solidFill>
                <a:latin typeface="Calibri"/>
                <a:ea typeface="Calibri"/>
                <a:cs typeface="Calibri"/>
                <a:sym typeface="Calibri"/>
              </a:rPr>
              <a:t> Good afternoon, everyone. My name is Alana Cecchi and I am a genetic counselor at Counsyl. Some of you may be familiar with Counsyl, but for background, Counsyl runs a lab based in South San Francisco and we offer germline genetic testing with genetic counseling. </a:t>
            </a:r>
          </a:p>
          <a:p>
            <a:pPr lvl="0">
              <a:lnSpc>
                <a:spcPct val="115000"/>
              </a:lnSpc>
              <a:spcBef>
                <a:spcPts val="0"/>
              </a:spcBef>
              <a:buClr>
                <a:schemeClr val="dk1"/>
              </a:buClr>
              <a:buSzPct val="61111"/>
              <a:buFont typeface="Arial"/>
              <a:buNone/>
            </a:pPr>
            <a:endParaRPr sz="1800">
              <a:solidFill>
                <a:schemeClr val="dk1"/>
              </a:solidFill>
              <a:latin typeface="Calibri"/>
              <a:ea typeface="Calibri"/>
              <a:cs typeface="Calibri"/>
              <a:sym typeface="Calibri"/>
            </a:endParaRPr>
          </a:p>
          <a:p>
            <a:pPr lvl="0">
              <a:lnSpc>
                <a:spcPct val="115000"/>
              </a:lnSpc>
              <a:spcBef>
                <a:spcPts val="0"/>
              </a:spcBef>
              <a:buClr>
                <a:schemeClr val="dk1"/>
              </a:buClr>
              <a:buSzPct val="1000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Shape 92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0" name="Shape 9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 b="1">
                <a:solidFill>
                  <a:schemeClr val="dk1"/>
                </a:solidFill>
                <a:latin typeface="Calibri"/>
                <a:ea typeface="Calibri"/>
                <a:cs typeface="Calibri"/>
                <a:sym typeface="Calibri"/>
              </a:rPr>
              <a:t>Talking points:</a:t>
            </a:r>
          </a:p>
          <a:p>
            <a:pPr marL="457200" lvl="0" indent="-228600" rtl="0">
              <a:lnSpc>
                <a:spcPct val="115000"/>
              </a:lnSpc>
              <a:spcBef>
                <a:spcPts val="0"/>
              </a:spcBef>
              <a:buClr>
                <a:schemeClr val="dk1"/>
              </a:buClr>
              <a:buFont typeface="Calibri"/>
            </a:pPr>
            <a:r>
              <a:rPr lang="en">
                <a:solidFill>
                  <a:schemeClr val="dk1"/>
                </a:solidFill>
                <a:latin typeface="Calibri"/>
                <a:ea typeface="Calibri"/>
                <a:cs typeface="Calibri"/>
                <a:sym typeface="Calibri"/>
              </a:rPr>
              <a:t>To address the need for additional data, </a:t>
            </a:r>
            <a:r>
              <a:rPr lang="en" b="1">
                <a:solidFill>
                  <a:schemeClr val="dk1"/>
                </a:solidFill>
                <a:latin typeface="Calibri"/>
                <a:ea typeface="Calibri"/>
                <a:cs typeface="Calibri"/>
                <a:sym typeface="Calibri"/>
              </a:rPr>
              <a:t>Counsyl has conducted the largest Expanded Carrier Screening (ECS) study ever published to date</a:t>
            </a:r>
            <a:r>
              <a:rPr lang="en">
                <a:solidFill>
                  <a:schemeClr val="dk1"/>
                </a:solidFill>
                <a:latin typeface="Calibri"/>
                <a:ea typeface="Calibri"/>
                <a:cs typeface="Calibri"/>
                <a:sym typeface="Calibri"/>
              </a:rPr>
              <a:t>, with a diverse study population of nearly 350,000 individuals.</a:t>
            </a:r>
          </a:p>
          <a:p>
            <a:pPr marL="457200" lvl="0" indent="-228600">
              <a:lnSpc>
                <a:spcPct val="115000"/>
              </a:lnSpc>
              <a:spcBef>
                <a:spcPts val="0"/>
              </a:spcBef>
              <a:buClr>
                <a:schemeClr val="dk1"/>
              </a:buClr>
              <a:buFont typeface="Calibri"/>
            </a:pPr>
            <a:r>
              <a:rPr lang="en">
                <a:solidFill>
                  <a:schemeClr val="dk1"/>
                </a:solidFill>
                <a:latin typeface="Calibri"/>
                <a:ea typeface="Calibri"/>
                <a:cs typeface="Calibri"/>
                <a:sym typeface="Calibri"/>
              </a:rPr>
              <a:t>This study was published in the Journal of the American Medical Association (JAMA) in August, 2016.</a:t>
            </a:r>
          </a:p>
          <a:p>
            <a:pPr lvl="0" rtl="0">
              <a:spcBef>
                <a:spcPts val="0"/>
              </a:spcBef>
              <a:buNone/>
            </a:pPr>
            <a:endParaRPr>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Shape 936"/>
          <p:cNvSpPr>
            <a:spLocks noGrp="1" noRot="1" noChangeAspect="1"/>
          </p:cNvSpPr>
          <p:nvPr>
            <p:ph type="sldImg" idx="2"/>
          </p:nvPr>
        </p:nvSpPr>
        <p:spPr>
          <a:xfrm>
            <a:off x="381179"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7" name="Shape 937"/>
          <p:cNvSpPr txBox="1">
            <a:spLocks noGrp="1"/>
          </p:cNvSpPr>
          <p:nvPr>
            <p:ph type="body" idx="1"/>
          </p:nvPr>
        </p:nvSpPr>
        <p:spPr>
          <a:xfrm>
            <a:off x="685800" y="4343400"/>
            <a:ext cx="5486400" cy="4114800"/>
          </a:xfrm>
          <a:prstGeom prst="rect">
            <a:avLst/>
          </a:prstGeom>
        </p:spPr>
        <p:txBody>
          <a:bodyPr lIns="91500" tIns="91500" rIns="91500" bIns="91500" anchor="t" anchorCtr="0">
            <a:noAutofit/>
          </a:bodyPr>
          <a:lstStyle/>
          <a:p>
            <a:pPr lvl="0" rtl="0">
              <a:lnSpc>
                <a:spcPct val="115000"/>
              </a:lnSpc>
              <a:spcBef>
                <a:spcPts val="0"/>
              </a:spcBef>
              <a:buNone/>
            </a:pPr>
            <a:r>
              <a:rPr lang="en" sz="1200" b="1">
                <a:solidFill>
                  <a:schemeClr val="dk1"/>
                </a:solidFill>
                <a:latin typeface="Calibri"/>
                <a:ea typeface="Calibri"/>
                <a:cs typeface="Calibri"/>
                <a:sym typeface="Calibri"/>
              </a:rPr>
              <a:t>Talking points:</a:t>
            </a:r>
          </a:p>
          <a:p>
            <a:pPr marL="457200" lvl="0" indent="-304800" rtl="0">
              <a:lnSpc>
                <a:spcPct val="115000"/>
              </a:lnSpc>
              <a:spcBef>
                <a:spcPts val="0"/>
              </a:spcBef>
              <a:buClr>
                <a:schemeClr val="dk1"/>
              </a:buClr>
              <a:buSzPct val="100000"/>
              <a:buFont typeface="Calibri"/>
            </a:pPr>
            <a:r>
              <a:rPr lang="en" sz="1200">
                <a:solidFill>
                  <a:schemeClr val="dk1"/>
                </a:solidFill>
                <a:latin typeface="Calibri"/>
                <a:ea typeface="Calibri"/>
                <a:cs typeface="Calibri"/>
                <a:sym typeface="Calibri"/>
              </a:rPr>
              <a:t>Results: In major US racial and ethnic categories, ECS identifies more potential pregnancies at risk for severe/profound conditions than current screening guidelines.</a:t>
            </a:r>
          </a:p>
          <a:p>
            <a:pPr marL="457200" lvl="0" indent="-304800" rtl="0">
              <a:lnSpc>
                <a:spcPct val="115000"/>
              </a:lnSpc>
              <a:spcBef>
                <a:spcPts val="0"/>
              </a:spcBef>
              <a:buClr>
                <a:schemeClr val="dk1"/>
              </a:buClr>
              <a:buSzPct val="100000"/>
              <a:buFont typeface="Calibri"/>
            </a:pPr>
            <a:r>
              <a:rPr lang="en" sz="1200">
                <a:solidFill>
                  <a:schemeClr val="dk1"/>
                </a:solidFill>
                <a:latin typeface="Calibri"/>
                <a:ea typeface="Calibri"/>
                <a:cs typeface="Calibri"/>
                <a:sym typeface="Calibri"/>
              </a:rPr>
              <a:t>Data is based on self-reported ethnicity and assumes that people reproduce within the same ethnic group</a:t>
            </a:r>
          </a:p>
          <a:p>
            <a:pPr marL="914400" lvl="1" indent="-304800" rtl="0">
              <a:lnSpc>
                <a:spcPct val="115000"/>
              </a:lnSpc>
              <a:spcBef>
                <a:spcPts val="0"/>
              </a:spcBef>
              <a:buClr>
                <a:schemeClr val="dk1"/>
              </a:buClr>
              <a:buSzPct val="100000"/>
              <a:buFont typeface="Calibri"/>
            </a:pPr>
            <a:r>
              <a:rPr lang="en" sz="1200">
                <a:solidFill>
                  <a:schemeClr val="dk1"/>
                </a:solidFill>
                <a:latin typeface="Calibri"/>
                <a:ea typeface="Calibri"/>
                <a:cs typeface="Calibri"/>
                <a:sym typeface="Calibri"/>
              </a:rPr>
              <a:t>At least 5,000 people had to self-identify in each ethnic category to be included in the analysis (11 of 15 groups fit this criterion)</a:t>
            </a:r>
          </a:p>
          <a:p>
            <a:pPr marL="457200" lvl="0" indent="-304800" rtl="0">
              <a:lnSpc>
                <a:spcPct val="115000"/>
              </a:lnSpc>
              <a:spcBef>
                <a:spcPts val="0"/>
              </a:spcBef>
              <a:buClr>
                <a:schemeClr val="dk1"/>
              </a:buClr>
              <a:buSzPct val="100000"/>
              <a:buFont typeface="Calibri"/>
            </a:pPr>
            <a:r>
              <a:rPr lang="en">
                <a:solidFill>
                  <a:schemeClr val="dk1"/>
                </a:solidFill>
                <a:latin typeface="Calibri"/>
                <a:ea typeface="Calibri"/>
                <a:cs typeface="Calibri"/>
                <a:sym typeface="Calibri"/>
              </a:rPr>
              <a:t>To minimize bias, individuals with self-reported personal or family history, infertility or other reason of testing were excluded.</a:t>
            </a:r>
          </a:p>
          <a:p>
            <a:pPr marL="457200" lvl="0" indent="-304800" rtl="0">
              <a:lnSpc>
                <a:spcPct val="115000"/>
              </a:lnSpc>
              <a:spcBef>
                <a:spcPts val="0"/>
              </a:spcBef>
              <a:buClr>
                <a:schemeClr val="dk1"/>
              </a:buClr>
              <a:buSzPct val="100000"/>
              <a:buFont typeface="Calibri"/>
            </a:pPr>
            <a:r>
              <a:rPr lang="en" sz="1200">
                <a:solidFill>
                  <a:schemeClr val="dk1"/>
                </a:solidFill>
                <a:latin typeface="Calibri"/>
                <a:ea typeface="Calibri"/>
                <a:cs typeface="Calibri"/>
                <a:sym typeface="Calibri"/>
              </a:rPr>
              <a:t>The study was designed with a focus on 94 serious or “severe and profound” recessive conditions on the Counsyl </a:t>
            </a:r>
            <a:r>
              <a:rPr lang="en" sz="1200" i="1">
                <a:solidFill>
                  <a:schemeClr val="dk1"/>
                </a:solidFill>
                <a:latin typeface="Calibri"/>
                <a:ea typeface="Calibri"/>
                <a:cs typeface="Calibri"/>
                <a:sym typeface="Calibri"/>
              </a:rPr>
              <a:t>Family Prep Screen</a:t>
            </a:r>
            <a:r>
              <a:rPr lang="en" sz="1200">
                <a:solidFill>
                  <a:schemeClr val="dk1"/>
                </a:solidFill>
                <a:latin typeface="Calibri"/>
                <a:ea typeface="Calibri"/>
                <a:cs typeface="Calibri"/>
                <a:sym typeface="Calibri"/>
              </a:rPr>
              <a:t>. </a:t>
            </a:r>
          </a:p>
          <a:p>
            <a:pPr marL="914400" lvl="1" indent="-304800" rtl="0">
              <a:lnSpc>
                <a:spcPct val="115000"/>
              </a:lnSpc>
              <a:spcBef>
                <a:spcPts val="0"/>
              </a:spcBef>
              <a:buClr>
                <a:schemeClr val="dk1"/>
              </a:buClr>
              <a:buSzPct val="100000"/>
              <a:buFont typeface="Calibri"/>
            </a:pPr>
            <a:r>
              <a:rPr lang="en" sz="1200" b="1" i="1">
                <a:solidFill>
                  <a:schemeClr val="dk1"/>
                </a:solidFill>
                <a:latin typeface="Calibri"/>
                <a:ea typeface="Calibri"/>
                <a:cs typeface="Calibri"/>
                <a:sym typeface="Calibri"/>
              </a:rPr>
              <a:t>Severe</a:t>
            </a:r>
            <a:r>
              <a:rPr lang="en" sz="1200" b="1">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conditions were defined as those that if untreated cause intellectual disability or a substantially shortened lifespan (e.g., spinal muscular atrophy); </a:t>
            </a:r>
            <a:r>
              <a:rPr lang="en" sz="1200" b="1" i="1">
                <a:solidFill>
                  <a:schemeClr val="dk1"/>
                </a:solidFill>
                <a:latin typeface="Calibri"/>
                <a:ea typeface="Calibri"/>
                <a:cs typeface="Calibri"/>
                <a:sym typeface="Calibri"/>
              </a:rPr>
              <a:t>profound</a:t>
            </a:r>
            <a:r>
              <a:rPr lang="en" sz="1200" b="1">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conditions were those causing both (e.g., Canavan disease).</a:t>
            </a:r>
            <a:r>
              <a:rPr lang="en" sz="1200" baseline="30000">
                <a:solidFill>
                  <a:schemeClr val="dk1"/>
                </a:solidFill>
                <a:latin typeface="Calibri"/>
                <a:ea typeface="Calibri"/>
                <a:cs typeface="Calibri"/>
                <a:sym typeface="Calibri"/>
              </a:rPr>
              <a:t>2,6 </a:t>
            </a:r>
          </a:p>
          <a:p>
            <a:pPr marL="457200" lvl="0" indent="-304800" rtl="0">
              <a:lnSpc>
                <a:spcPct val="115000"/>
              </a:lnSpc>
              <a:spcBef>
                <a:spcPts val="0"/>
              </a:spcBef>
              <a:buClr>
                <a:schemeClr val="dk1"/>
              </a:buClr>
              <a:buSzPct val="100000"/>
              <a:buFont typeface="Calibri"/>
            </a:pPr>
            <a:r>
              <a:rPr lang="en" sz="1200">
                <a:solidFill>
                  <a:schemeClr val="dk1"/>
                </a:solidFill>
                <a:latin typeface="Calibri"/>
                <a:ea typeface="Calibri"/>
                <a:cs typeface="Calibri"/>
                <a:sym typeface="Calibri"/>
              </a:rPr>
              <a:t>Gene variants with known mild, moderate or highly variable phenotypes or incomplete penetrance were excluded from this study. </a:t>
            </a:r>
          </a:p>
          <a:p>
            <a:pPr marL="457200" lvl="0" indent="-304800" rtl="0">
              <a:lnSpc>
                <a:spcPct val="115000"/>
              </a:lnSpc>
              <a:spcBef>
                <a:spcPts val="0"/>
              </a:spcBef>
              <a:buClr>
                <a:schemeClr val="dk1"/>
              </a:buClr>
              <a:buSzPct val="100000"/>
              <a:buFont typeface="Calibri"/>
            </a:pPr>
            <a:r>
              <a:rPr lang="en">
                <a:solidFill>
                  <a:schemeClr val="dk1"/>
                </a:solidFill>
                <a:latin typeface="Calibri"/>
                <a:ea typeface="Calibri"/>
                <a:cs typeface="Calibri"/>
                <a:sym typeface="Calibri"/>
              </a:rPr>
              <a:t>Analysis was done on the Counsyl </a:t>
            </a:r>
            <a:r>
              <a:rPr lang="en" i="1">
                <a:solidFill>
                  <a:schemeClr val="dk1"/>
                </a:solidFill>
                <a:latin typeface="Calibri"/>
                <a:ea typeface="Calibri"/>
                <a:cs typeface="Calibri"/>
                <a:sym typeface="Calibri"/>
              </a:rPr>
              <a:t>Family Prep Screen</a:t>
            </a:r>
            <a:r>
              <a:rPr lang="en">
                <a:solidFill>
                  <a:schemeClr val="dk1"/>
                </a:solidFill>
                <a:latin typeface="Calibri"/>
                <a:ea typeface="Calibri"/>
                <a:cs typeface="Calibri"/>
                <a:sym typeface="Calibri"/>
              </a:rPr>
              <a:t> using targeted genotyping and next-generation sequencing.</a:t>
            </a:r>
            <a:r>
              <a:rPr lang="en" sz="1200">
                <a:solidFill>
                  <a:schemeClr val="dk1"/>
                </a:solidFill>
                <a:latin typeface="Calibri"/>
                <a:ea typeface="Calibri"/>
                <a:cs typeface="Calibri"/>
                <a:sym typeface="Calibri"/>
              </a:rPr>
              <a:t/>
            </a:r>
            <a:br>
              <a:rPr lang="en" sz="1200">
                <a:solidFill>
                  <a:schemeClr val="dk1"/>
                </a:solidFill>
                <a:latin typeface="Calibri"/>
                <a:ea typeface="Calibri"/>
                <a:cs typeface="Calibri"/>
                <a:sym typeface="Calibri"/>
              </a:rPr>
            </a:br>
            <a:endParaRPr lang="en" sz="1200">
              <a:solidFill>
                <a:schemeClr val="dk1"/>
              </a:solidFill>
              <a:latin typeface="Calibri"/>
              <a:ea typeface="Calibri"/>
              <a:cs typeface="Calibri"/>
              <a:sym typeface="Calibri"/>
            </a:endParaRPr>
          </a:p>
          <a:p>
            <a:pPr lvl="0" rtl="0">
              <a:lnSpc>
                <a:spcPct val="115000"/>
              </a:lnSpc>
              <a:spcBef>
                <a:spcPts val="0"/>
              </a:spcBef>
              <a:buNone/>
            </a:pPr>
            <a:r>
              <a:rPr lang="en" sz="1200" b="1">
                <a:solidFill>
                  <a:schemeClr val="dk1"/>
                </a:solidFill>
                <a:latin typeface="Calibri"/>
                <a:ea typeface="Calibri"/>
                <a:cs typeface="Calibri"/>
                <a:sym typeface="Calibri"/>
              </a:rPr>
              <a:t>Use as needed for technical audiences who may want more technical details about study design.</a:t>
            </a:r>
          </a:p>
          <a:p>
            <a:pPr marL="457200" lvl="0" indent="-304800" rtl="0">
              <a:lnSpc>
                <a:spcPct val="115000"/>
              </a:lnSpc>
              <a:spcBef>
                <a:spcPts val="0"/>
              </a:spcBef>
              <a:buClr>
                <a:schemeClr val="dk1"/>
              </a:buClr>
              <a:buSzPct val="100000"/>
              <a:buFont typeface="Calibri"/>
            </a:pPr>
            <a:r>
              <a:rPr lang="en" sz="1200">
                <a:solidFill>
                  <a:schemeClr val="dk1"/>
                </a:solidFill>
                <a:latin typeface="Calibri"/>
                <a:ea typeface="Calibri"/>
                <a:cs typeface="Calibri"/>
                <a:sym typeface="Calibri"/>
              </a:rPr>
              <a:t>&gt;430,000 patients screened; statistical analysis only performed on people who were referred for “routine screening”, amounting to &gt;346,000 patients</a:t>
            </a:r>
          </a:p>
          <a:p>
            <a:pPr marL="457200" lvl="0" indent="-304800" rtl="0">
              <a:lnSpc>
                <a:spcPct val="115000"/>
              </a:lnSpc>
              <a:spcBef>
                <a:spcPts val="0"/>
              </a:spcBef>
              <a:buClr>
                <a:schemeClr val="dk1"/>
              </a:buClr>
              <a:buSzPct val="100000"/>
              <a:buFont typeface="Calibri"/>
              <a:buChar char="●"/>
            </a:pPr>
            <a:r>
              <a:rPr lang="en" sz="1200">
                <a:solidFill>
                  <a:schemeClr val="dk1"/>
                </a:solidFill>
                <a:latin typeface="Calibri"/>
                <a:ea typeface="Calibri"/>
                <a:cs typeface="Calibri"/>
                <a:sym typeface="Calibri"/>
              </a:rPr>
              <a:t>&gt;300,000 genotyped and &gt;38,000 sequenced for up to 110 diseases; a total of </a:t>
            </a:r>
            <a:r>
              <a:rPr lang="en" sz="1200" b="1">
                <a:solidFill>
                  <a:schemeClr val="dk1"/>
                </a:solidFill>
                <a:latin typeface="Calibri"/>
                <a:ea typeface="Calibri"/>
                <a:cs typeface="Calibri"/>
                <a:sym typeface="Calibri"/>
              </a:rPr>
              <a:t>94</a:t>
            </a:r>
            <a:r>
              <a:rPr lang="en" sz="1200">
                <a:solidFill>
                  <a:schemeClr val="dk1"/>
                </a:solidFill>
                <a:latin typeface="Calibri"/>
                <a:ea typeface="Calibri"/>
                <a:cs typeface="Calibri"/>
                <a:sym typeface="Calibri"/>
              </a:rPr>
              <a:t> were included in the analysis</a:t>
            </a:r>
          </a:p>
          <a:p>
            <a:pPr marL="914400" lvl="1" indent="-304800" rtl="0">
              <a:lnSpc>
                <a:spcPct val="115000"/>
              </a:lnSpc>
              <a:spcBef>
                <a:spcPts val="0"/>
              </a:spcBef>
              <a:buClr>
                <a:schemeClr val="dk1"/>
              </a:buClr>
              <a:buSzPct val="100000"/>
              <a:buFont typeface="Calibri"/>
              <a:buChar char="○"/>
            </a:pPr>
            <a:r>
              <a:rPr lang="en" sz="1200">
                <a:solidFill>
                  <a:schemeClr val="dk1"/>
                </a:solidFill>
                <a:latin typeface="Calibri"/>
                <a:ea typeface="Calibri"/>
                <a:cs typeface="Calibri"/>
                <a:sym typeface="Calibri"/>
              </a:rPr>
              <a:t>SMA and FrX performed separately</a:t>
            </a:r>
          </a:p>
          <a:p>
            <a:pPr marL="914400" lvl="1" indent="-304800" rtl="0">
              <a:lnSpc>
                <a:spcPct val="115000"/>
              </a:lnSpc>
              <a:spcBef>
                <a:spcPts val="0"/>
              </a:spcBef>
              <a:buClr>
                <a:schemeClr val="dk1"/>
              </a:buClr>
              <a:buSzPct val="100000"/>
              <a:buFont typeface="Calibri"/>
              <a:buChar char="○"/>
            </a:pPr>
            <a:r>
              <a:rPr lang="en" sz="1200">
                <a:solidFill>
                  <a:schemeClr val="dk1"/>
                </a:solidFill>
                <a:latin typeface="Calibri"/>
                <a:ea typeface="Calibri"/>
                <a:cs typeface="Calibri"/>
                <a:sym typeface="Calibri"/>
              </a:rPr>
              <a:t>VUS and mild diseases/alleles excluded, as well as diseases with highly variable clinical presentation (i.e. familial Med fever and alpha-1)</a:t>
            </a:r>
          </a:p>
          <a:p>
            <a:pPr marL="1371600" lvl="2" indent="-304800" rtl="0">
              <a:lnSpc>
                <a:spcPct val="115000"/>
              </a:lnSpc>
              <a:spcBef>
                <a:spcPts val="0"/>
              </a:spcBef>
              <a:buClr>
                <a:schemeClr val="dk1"/>
              </a:buClr>
              <a:buSzPct val="100000"/>
              <a:buFont typeface="Calibri"/>
              <a:buChar char="■"/>
            </a:pPr>
            <a:r>
              <a:rPr lang="en" sz="1200">
                <a:solidFill>
                  <a:schemeClr val="dk1"/>
                </a:solidFill>
                <a:latin typeface="Calibri"/>
                <a:ea typeface="Calibri"/>
                <a:cs typeface="Calibri"/>
                <a:sym typeface="Calibri"/>
              </a:rPr>
              <a:t>Anything that was categorized as Moderate or Mild was removed: e.g., GJB2, MTHFR, hemochromatosis.</a:t>
            </a:r>
          </a:p>
          <a:p>
            <a:pPr marL="1371600" lvl="2" indent="-304800" rtl="0">
              <a:lnSpc>
                <a:spcPct val="115000"/>
              </a:lnSpc>
              <a:spcBef>
                <a:spcPts val="0"/>
              </a:spcBef>
              <a:buClr>
                <a:schemeClr val="dk1"/>
              </a:buClr>
              <a:buSzPct val="100000"/>
              <a:buFont typeface="Calibri"/>
              <a:buChar char="■"/>
            </a:pPr>
            <a:r>
              <a:rPr lang="en" sz="1200">
                <a:solidFill>
                  <a:schemeClr val="dk1"/>
                </a:solidFill>
                <a:latin typeface="Calibri"/>
                <a:ea typeface="Calibri"/>
                <a:cs typeface="Calibri"/>
                <a:sym typeface="Calibri"/>
              </a:rPr>
              <a:t>Within severe and Profound diseases, </a:t>
            </a:r>
            <a:r>
              <a:rPr lang="en" sz="1200" i="1">
                <a:solidFill>
                  <a:schemeClr val="dk1"/>
                </a:solidFill>
                <a:latin typeface="Calibri"/>
                <a:ea typeface="Calibri"/>
                <a:cs typeface="Calibri"/>
                <a:sym typeface="Calibri"/>
              </a:rPr>
              <a:t>alleles</a:t>
            </a:r>
            <a:r>
              <a:rPr lang="en" sz="1200">
                <a:solidFill>
                  <a:schemeClr val="dk1"/>
                </a:solidFill>
                <a:latin typeface="Calibri"/>
                <a:ea typeface="Calibri"/>
                <a:cs typeface="Calibri"/>
                <a:sym typeface="Calibri"/>
              </a:rPr>
              <a:t> that were found to consistently cause mild phenotypes or considered VUS were removed.</a:t>
            </a:r>
          </a:p>
          <a:p>
            <a:pPr marL="1371600" lvl="2" indent="-304800" rtl="0">
              <a:lnSpc>
                <a:spcPct val="115000"/>
              </a:lnSpc>
              <a:spcBef>
                <a:spcPts val="0"/>
              </a:spcBef>
              <a:buClr>
                <a:schemeClr val="dk1"/>
              </a:buClr>
              <a:buSzPct val="100000"/>
              <a:buFont typeface="Calibri"/>
              <a:buChar char="■"/>
            </a:pPr>
            <a:r>
              <a:rPr lang="en" sz="1200">
                <a:solidFill>
                  <a:schemeClr val="dk1"/>
                </a:solidFill>
                <a:latin typeface="Calibri"/>
                <a:ea typeface="Calibri"/>
                <a:cs typeface="Calibri"/>
                <a:sym typeface="Calibri"/>
              </a:rPr>
              <a:t>There is a supplementary table that shows all that was included/excluded.</a:t>
            </a:r>
          </a:p>
          <a:p>
            <a:pPr marL="914400" lvl="0" indent="-304800" rtl="0">
              <a:lnSpc>
                <a:spcPct val="115000"/>
              </a:lnSpc>
              <a:spcBef>
                <a:spcPts val="0"/>
              </a:spcBef>
              <a:buClr>
                <a:schemeClr val="dk1"/>
              </a:buClr>
              <a:buSzPct val="100000"/>
              <a:buFont typeface="Calibri"/>
              <a:buChar char="●"/>
            </a:pPr>
            <a:r>
              <a:rPr lang="en" sz="1200">
                <a:solidFill>
                  <a:schemeClr val="dk1"/>
                </a:solidFill>
                <a:latin typeface="Calibri"/>
                <a:ea typeface="Calibri"/>
                <a:cs typeface="Calibri"/>
                <a:sym typeface="Calibri"/>
              </a:rPr>
              <a:t>Diseases were categorized as “profound” or “severe” based on the </a:t>
            </a:r>
            <a:r>
              <a:rPr lang="en" sz="1200" u="sng">
                <a:solidFill>
                  <a:srgbClr val="1155CC"/>
                </a:solidFill>
                <a:latin typeface="Calibri"/>
                <a:ea typeface="Calibri"/>
                <a:cs typeface="Calibri"/>
                <a:sym typeface="Calibri"/>
                <a:hlinkClick r:id="rId3"/>
              </a:rPr>
              <a:t>previously published PLOS paper</a:t>
            </a:r>
            <a:r>
              <a:rPr lang="en" sz="1200">
                <a:solidFill>
                  <a:schemeClr val="dk1"/>
                </a:solidFill>
                <a:latin typeface="Calibri"/>
                <a:ea typeface="Calibri"/>
                <a:cs typeface="Calibri"/>
                <a:sym typeface="Calibri"/>
              </a:rPr>
              <a:t> that assessed 13 disease characteristics, such as shortened lifespan, intellectual disability, impaired movement, internal physical malformations, and sensory impairment, to assign severity. </a:t>
            </a:r>
          </a:p>
          <a:p>
            <a:pPr marL="1371600" lvl="1" indent="-304800" rtl="0">
              <a:lnSpc>
                <a:spcPct val="115000"/>
              </a:lnSpc>
              <a:spcBef>
                <a:spcPts val="0"/>
              </a:spcBef>
              <a:buClr>
                <a:schemeClr val="dk1"/>
              </a:buClr>
              <a:buSzPct val="100000"/>
              <a:buFont typeface="Calibri"/>
              <a:buChar char="○"/>
            </a:pPr>
            <a:r>
              <a:rPr lang="en" sz="1200">
                <a:solidFill>
                  <a:schemeClr val="dk1"/>
                </a:solidFill>
                <a:latin typeface="Calibri"/>
                <a:ea typeface="Calibri"/>
                <a:cs typeface="Calibri"/>
                <a:sym typeface="Calibri"/>
              </a:rPr>
              <a:t>Severe: those that if left untreated cause intellectual disability </a:t>
            </a:r>
            <a:r>
              <a:rPr lang="en" sz="1200" b="1">
                <a:solidFill>
                  <a:schemeClr val="dk1"/>
                </a:solidFill>
                <a:latin typeface="Calibri"/>
                <a:ea typeface="Calibri"/>
                <a:cs typeface="Calibri"/>
                <a:sym typeface="Calibri"/>
              </a:rPr>
              <a:t>OR</a:t>
            </a:r>
            <a:r>
              <a:rPr lang="en" sz="1200">
                <a:solidFill>
                  <a:schemeClr val="dk1"/>
                </a:solidFill>
                <a:latin typeface="Calibri"/>
                <a:ea typeface="Calibri"/>
                <a:cs typeface="Calibri"/>
                <a:sym typeface="Calibri"/>
              </a:rPr>
              <a:t> shortened lifespan to adolescence or earlier (Fr X, CF)</a:t>
            </a:r>
          </a:p>
          <a:p>
            <a:pPr marL="1371600" lvl="1" indent="-304800" rtl="0">
              <a:lnSpc>
                <a:spcPct val="115000"/>
              </a:lnSpc>
              <a:spcBef>
                <a:spcPts val="0"/>
              </a:spcBef>
              <a:buClr>
                <a:schemeClr val="dk1"/>
              </a:buClr>
              <a:buSzPct val="100000"/>
              <a:buFont typeface="Calibri"/>
              <a:buChar char="○"/>
            </a:pPr>
            <a:r>
              <a:rPr lang="en" sz="1200">
                <a:solidFill>
                  <a:schemeClr val="dk1"/>
                </a:solidFill>
                <a:latin typeface="Calibri"/>
                <a:ea typeface="Calibri"/>
                <a:cs typeface="Calibri"/>
                <a:sym typeface="Calibri"/>
              </a:rPr>
              <a:t>Profound: those that if untreated cause intellectual disability </a:t>
            </a:r>
            <a:r>
              <a:rPr lang="en" sz="1200" b="1">
                <a:solidFill>
                  <a:schemeClr val="dk1"/>
                </a:solidFill>
                <a:latin typeface="Calibri"/>
                <a:ea typeface="Calibri"/>
                <a:cs typeface="Calibri"/>
                <a:sym typeface="Calibri"/>
              </a:rPr>
              <a:t>AND</a:t>
            </a:r>
            <a:r>
              <a:rPr lang="en" sz="1200">
                <a:solidFill>
                  <a:schemeClr val="dk1"/>
                </a:solidFill>
                <a:latin typeface="Calibri"/>
                <a:ea typeface="Calibri"/>
                <a:cs typeface="Calibri"/>
                <a:sym typeface="Calibri"/>
              </a:rPr>
              <a:t> shortened lifespan to adolescence or earlier (Canavan, Pompe)</a:t>
            </a:r>
          </a:p>
          <a:p>
            <a:pPr lvl="0" rtl="0">
              <a:lnSpc>
                <a:spcPct val="115000"/>
              </a:lnSpc>
              <a:spcBef>
                <a:spcPts val="0"/>
              </a:spcBef>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Shape 94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5" name="Shape 9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 sz="1200" b="1">
                <a:solidFill>
                  <a:schemeClr val="dk1"/>
                </a:solidFill>
                <a:latin typeface="Calibri"/>
                <a:ea typeface="Calibri"/>
                <a:cs typeface="Calibri"/>
                <a:sym typeface="Calibri"/>
              </a:rPr>
              <a:t>Talking points: </a:t>
            </a:r>
          </a:p>
          <a:p>
            <a:pPr lv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We are proud to release results from the </a:t>
            </a:r>
            <a:r>
              <a:rPr lang="en" sz="1200" b="1">
                <a:solidFill>
                  <a:schemeClr val="dk1"/>
                </a:solidFill>
                <a:latin typeface="Calibri"/>
                <a:ea typeface="Calibri"/>
                <a:cs typeface="Calibri"/>
                <a:sym typeface="Calibri"/>
              </a:rPr>
              <a:t>largest expanded carrier screening study</a:t>
            </a:r>
            <a:r>
              <a:rPr lang="en" sz="1200">
                <a:solidFill>
                  <a:schemeClr val="dk1"/>
                </a:solidFill>
                <a:latin typeface="Calibri"/>
                <a:ea typeface="Calibri"/>
                <a:cs typeface="Calibri"/>
                <a:sym typeface="Calibri"/>
              </a:rPr>
              <a:t> ever published from </a:t>
            </a:r>
            <a:r>
              <a:rPr lang="en" sz="1200" b="1">
                <a:solidFill>
                  <a:schemeClr val="dk1"/>
                </a:solidFill>
                <a:latin typeface="Calibri"/>
                <a:ea typeface="Calibri"/>
                <a:cs typeface="Calibri"/>
                <a:sym typeface="Calibri"/>
              </a:rPr>
              <a:t>nearly</a:t>
            </a:r>
            <a:r>
              <a:rPr lang="en" sz="1200">
                <a:solidFill>
                  <a:schemeClr val="dk1"/>
                </a:solidFill>
                <a:latin typeface="Calibri"/>
                <a:ea typeface="Calibri"/>
                <a:cs typeface="Calibri"/>
                <a:sym typeface="Calibri"/>
              </a:rPr>
              <a:t> </a:t>
            </a:r>
            <a:r>
              <a:rPr lang="en" sz="1200" b="1">
                <a:solidFill>
                  <a:schemeClr val="dk1"/>
                </a:solidFill>
                <a:latin typeface="Calibri"/>
                <a:ea typeface="Calibri"/>
                <a:cs typeface="Calibri"/>
                <a:sym typeface="Calibri"/>
              </a:rPr>
              <a:t>350,000 ECS patient results.</a:t>
            </a:r>
          </a:p>
          <a:p>
            <a:pPr marL="457200" lvl="0" indent="-304800" rtl="0">
              <a:lnSpc>
                <a:spcPct val="115000"/>
              </a:lnSpc>
              <a:spcBef>
                <a:spcPts val="0"/>
              </a:spcBef>
              <a:buClr>
                <a:schemeClr val="dk1"/>
              </a:buClr>
              <a:buSzPct val="100000"/>
              <a:buFont typeface="Calibri"/>
            </a:pPr>
            <a:r>
              <a:rPr lang="en" sz="1200">
                <a:solidFill>
                  <a:schemeClr val="dk1"/>
                </a:solidFill>
                <a:latin typeface="Calibri"/>
                <a:ea typeface="Calibri"/>
                <a:cs typeface="Calibri"/>
                <a:sym typeface="Calibri"/>
              </a:rPr>
              <a:t>The study population—unmatched in magnitude to date—is </a:t>
            </a:r>
            <a:r>
              <a:rPr lang="en" sz="1200" b="1">
                <a:solidFill>
                  <a:schemeClr val="dk1"/>
                </a:solidFill>
                <a:latin typeface="Calibri"/>
                <a:ea typeface="Calibri"/>
                <a:cs typeface="Calibri"/>
                <a:sym typeface="Calibri"/>
              </a:rPr>
              <a:t>more diverse than any previous genetic study </a:t>
            </a:r>
            <a:r>
              <a:rPr lang="en" sz="1200" b="1">
                <a:solidFill>
                  <a:srgbClr val="FF0000"/>
                </a:solidFill>
                <a:latin typeface="Calibri"/>
                <a:ea typeface="Calibri"/>
                <a:cs typeface="Calibri"/>
                <a:sym typeface="Calibri"/>
              </a:rPr>
              <a:t>published to date</a:t>
            </a:r>
            <a:r>
              <a:rPr lang="en" sz="1200">
                <a:solidFill>
                  <a:schemeClr val="dk1"/>
                </a:solidFill>
                <a:latin typeface="Calibri"/>
                <a:ea typeface="Calibri"/>
                <a:cs typeface="Calibri"/>
                <a:sym typeface="Calibri"/>
              </a:rPr>
              <a:t>.  </a:t>
            </a:r>
          </a:p>
          <a:p>
            <a:pPr marL="457200" lvl="0" indent="-304800" rtl="0">
              <a:lnSpc>
                <a:spcPct val="115000"/>
              </a:lnSpc>
              <a:spcBef>
                <a:spcPts val="0"/>
              </a:spcBef>
              <a:buClr>
                <a:schemeClr val="dk1"/>
              </a:buClr>
              <a:buSzPct val="100000"/>
              <a:buFont typeface="Calibri"/>
            </a:pPr>
            <a:r>
              <a:rPr lang="en" sz="1200">
                <a:solidFill>
                  <a:schemeClr val="dk1"/>
                </a:solidFill>
                <a:latin typeface="Calibri"/>
                <a:ea typeface="Calibri"/>
                <a:cs typeface="Calibri"/>
                <a:sym typeface="Calibri"/>
              </a:rPr>
              <a:t>The sample size of each of these individual ethnic groups is substantial. Even the sizes of individual populations </a:t>
            </a:r>
            <a:r>
              <a:rPr lang="en" sz="1200">
                <a:solidFill>
                  <a:srgbClr val="222222"/>
                </a:solidFill>
                <a:highlight>
                  <a:srgbClr val="FFFFFF"/>
                </a:highlight>
                <a:latin typeface="Calibri"/>
                <a:ea typeface="Calibri"/>
                <a:cs typeface="Calibri"/>
                <a:sym typeface="Calibri"/>
              </a:rPr>
              <a:t>(e.g., Hispanic, East Asian) </a:t>
            </a:r>
            <a:r>
              <a:rPr lang="en" sz="1200">
                <a:solidFill>
                  <a:schemeClr val="dk1"/>
                </a:solidFill>
                <a:latin typeface="Calibri"/>
                <a:ea typeface="Calibri"/>
                <a:cs typeface="Calibri"/>
                <a:sym typeface="Calibri"/>
              </a:rPr>
              <a:t>eclipse the total population of other similar genetic testing studies published to date.</a:t>
            </a:r>
            <a:r>
              <a:rPr lang="en" sz="1200" baseline="30000">
                <a:solidFill>
                  <a:schemeClr val="dk1"/>
                </a:solidFill>
                <a:latin typeface="Calibri"/>
                <a:ea typeface="Calibri"/>
                <a:cs typeface="Calibri"/>
                <a:sym typeface="Calibri"/>
              </a:rPr>
              <a:t>3</a:t>
            </a:r>
            <a:r>
              <a:rPr lang="en" sz="1200">
                <a:solidFill>
                  <a:schemeClr val="dk1"/>
                </a:solidFill>
                <a:latin typeface="Calibri"/>
                <a:ea typeface="Calibri"/>
                <a:cs typeface="Calibri"/>
                <a:sym typeface="Calibri"/>
              </a:rPr>
              <a:t> </a:t>
            </a:r>
          </a:p>
          <a:p>
            <a:pPr lvl="0" rtl="0">
              <a:lnSpc>
                <a:spcPct val="115000"/>
              </a:lnSpc>
              <a:spcBef>
                <a:spcPts val="0"/>
              </a:spcBef>
              <a:buNone/>
            </a:pPr>
            <a:endParaRPr sz="1200">
              <a:solidFill>
                <a:schemeClr val="dk1"/>
              </a:solidFill>
              <a:latin typeface="Calibri"/>
              <a:ea typeface="Calibri"/>
              <a:cs typeface="Calibri"/>
              <a:sym typeface="Calibri"/>
            </a:endParaRPr>
          </a:p>
          <a:p>
            <a:pPr lvl="0" rtl="0">
              <a:lnSpc>
                <a:spcPct val="115000"/>
              </a:lnSpc>
              <a:spcBef>
                <a:spcPts val="0"/>
              </a:spcBef>
              <a:buNone/>
            </a:pPr>
            <a:r>
              <a:rPr lang="en" sz="1200" u="sng">
                <a:solidFill>
                  <a:srgbClr val="1155CC"/>
                </a:solidFill>
                <a:latin typeface="Calibri"/>
                <a:ea typeface="Calibri"/>
                <a:cs typeface="Calibri"/>
                <a:sym typeface="Calibri"/>
                <a:hlinkClick r:id="rId3"/>
              </a:rPr>
              <a:t>Examples of other studies</a:t>
            </a:r>
            <a:r>
              <a:rPr lang="en" sz="1200">
                <a:solidFill>
                  <a:schemeClr val="dk1"/>
                </a:solidFill>
                <a:latin typeface="Calibri"/>
                <a:ea typeface="Calibri"/>
                <a:cs typeface="Calibri"/>
                <a:sym typeface="Calibri"/>
              </a:rPr>
              <a:t> that show our study’s magnitude and diversity in comparison.  (Some have similar total N, but focus on single gene or one condition; some have a total N that is smaller than the n for just one of our ethnic groups.) </a:t>
            </a:r>
          </a:p>
          <a:p>
            <a:pPr lvl="0">
              <a:spcBef>
                <a:spcPts val="0"/>
              </a:spcBef>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Shape 9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1" name="Shape 9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sz="1400" b="1">
                <a:solidFill>
                  <a:schemeClr val="dk1"/>
                </a:solidFill>
              </a:rPr>
              <a:t>Here is what this study showed us</a:t>
            </a:r>
          </a:p>
          <a:p>
            <a:pPr lvl="0" rtl="0">
              <a:lnSpc>
                <a:spcPct val="125000"/>
              </a:lnSpc>
              <a:spcBef>
                <a:spcPts val="0"/>
              </a:spcBef>
              <a:buNone/>
            </a:pPr>
            <a:endParaRPr sz="14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Shape 955"/>
          <p:cNvSpPr>
            <a:spLocks noGrp="1" noRot="1" noChangeAspect="1"/>
          </p:cNvSpPr>
          <p:nvPr>
            <p:ph type="sldImg" idx="2"/>
          </p:nvPr>
        </p:nvSpPr>
        <p:spPr>
          <a:xfrm>
            <a:off x="381179"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6" name="Shape 956"/>
          <p:cNvSpPr txBox="1">
            <a:spLocks noGrp="1"/>
          </p:cNvSpPr>
          <p:nvPr>
            <p:ph type="body" idx="1"/>
          </p:nvPr>
        </p:nvSpPr>
        <p:spPr>
          <a:xfrm>
            <a:off x="685800" y="4343400"/>
            <a:ext cx="5486400" cy="4114800"/>
          </a:xfrm>
          <a:prstGeom prst="rect">
            <a:avLst/>
          </a:prstGeom>
        </p:spPr>
        <p:txBody>
          <a:bodyPr lIns="91500" tIns="91500" rIns="91500" bIns="91500" anchor="t" anchorCtr="0">
            <a:noAutofit/>
          </a:bodyPr>
          <a:lstStyle/>
          <a:p>
            <a:pPr lvl="0" rtl="0">
              <a:lnSpc>
                <a:spcPct val="115000"/>
              </a:lnSpc>
              <a:spcBef>
                <a:spcPts val="0"/>
              </a:spcBef>
              <a:buNone/>
            </a:pPr>
            <a:r>
              <a:rPr lang="en" b="1">
                <a:solidFill>
                  <a:schemeClr val="dk1"/>
                </a:solidFill>
                <a:latin typeface="Calibri"/>
                <a:ea typeface="Calibri"/>
                <a:cs typeface="Calibri"/>
                <a:sym typeface="Calibri"/>
              </a:rPr>
              <a:t>Talking points:</a:t>
            </a:r>
          </a:p>
          <a:p>
            <a:pPr lvl="0" rtl="0">
              <a:lnSpc>
                <a:spcPct val="115000"/>
              </a:lnSpc>
              <a:spcBef>
                <a:spcPts val="0"/>
              </a:spcBef>
              <a:buNone/>
            </a:pPr>
            <a:r>
              <a:rPr lang="en">
                <a:solidFill>
                  <a:schemeClr val="dk1"/>
                </a:solidFill>
                <a:latin typeface="Calibri"/>
                <a:ea typeface="Calibri"/>
                <a:cs typeface="Calibri"/>
                <a:sym typeface="Calibri"/>
              </a:rPr>
              <a:t>When analyzed and compared to the current ACOG and ACMG guidelines, the data showed that:</a:t>
            </a:r>
          </a:p>
          <a:p>
            <a:pPr marL="457200" lvl="0" indent="-298450" rtl="0">
              <a:lnSpc>
                <a:spcPct val="115000"/>
              </a:lnSpc>
              <a:spcBef>
                <a:spcPts val="0"/>
              </a:spcBef>
              <a:buClr>
                <a:schemeClr val="dk1"/>
              </a:buClr>
              <a:buSzPct val="100000"/>
              <a:buFont typeface="Calibri"/>
            </a:pPr>
            <a:r>
              <a:rPr lang="en">
                <a:solidFill>
                  <a:schemeClr val="dk1"/>
                </a:solidFill>
                <a:latin typeface="Calibri"/>
                <a:ea typeface="Calibri"/>
                <a:cs typeface="Calibri"/>
                <a:sym typeface="Calibri"/>
              </a:rPr>
              <a:t>Guideline and single-gene carrier screening practices can miss a significant number of pregnancies affected by serious conditions.  </a:t>
            </a:r>
          </a:p>
          <a:p>
            <a:pPr marL="457200" lvl="0" indent="-298450" rtl="0">
              <a:lnSpc>
                <a:spcPct val="115000"/>
              </a:lnSpc>
              <a:spcBef>
                <a:spcPts val="0"/>
              </a:spcBef>
              <a:buClr>
                <a:schemeClr val="dk1"/>
              </a:buClr>
              <a:buSzPct val="100000"/>
              <a:buFont typeface="Calibri"/>
            </a:pPr>
            <a:r>
              <a:rPr lang="en">
                <a:solidFill>
                  <a:schemeClr val="dk1"/>
                </a:solidFill>
                <a:latin typeface="Calibri"/>
                <a:ea typeface="Calibri"/>
                <a:cs typeface="Calibri"/>
                <a:sym typeface="Calibri"/>
              </a:rPr>
              <a:t>In all populations, ECS uncovered affected pregnancies beyond what can be identified using current routine practices.</a:t>
            </a:r>
          </a:p>
          <a:p>
            <a:pPr lvl="0" rtl="0">
              <a:lnSpc>
                <a:spcPct val="115000"/>
              </a:lnSpc>
              <a:spcBef>
                <a:spcPts val="0"/>
              </a:spcBef>
              <a:buClr>
                <a:schemeClr val="dk1"/>
              </a:buClr>
              <a:buSzPct val="100000"/>
              <a:buFont typeface="Arial"/>
              <a:buNone/>
            </a:pPr>
            <a:endParaRPr b="1">
              <a:latin typeface="Calibri"/>
              <a:ea typeface="Calibri"/>
              <a:cs typeface="Calibri"/>
              <a:sym typeface="Calibri"/>
            </a:endParaRPr>
          </a:p>
          <a:p>
            <a:pPr lvl="0">
              <a:spcBef>
                <a:spcPts val="0"/>
              </a:spcBef>
              <a:buNone/>
            </a:pPr>
            <a:r>
              <a:rPr lang="en" b="1">
                <a:latin typeface="Calibri"/>
                <a:ea typeface="Calibri"/>
                <a:cs typeface="Calibri"/>
                <a:sym typeface="Calibri"/>
              </a:rPr>
              <a:t>For Example:</a:t>
            </a:r>
          </a:p>
          <a:p>
            <a:pPr lvl="0">
              <a:spcBef>
                <a:spcPts val="0"/>
              </a:spcBef>
              <a:buNone/>
            </a:pPr>
            <a:r>
              <a:rPr lang="en" b="1">
                <a:latin typeface="Calibri"/>
                <a:ea typeface="Calibri"/>
                <a:cs typeface="Calibri"/>
                <a:sym typeface="Calibri"/>
              </a:rPr>
              <a:t> </a:t>
            </a:r>
            <a:r>
              <a:rPr lang="en">
                <a:solidFill>
                  <a:schemeClr val="dk1"/>
                </a:solidFill>
                <a:latin typeface="Calibri"/>
                <a:ea typeface="Calibri"/>
                <a:cs typeface="Calibri"/>
                <a:sym typeface="Calibri"/>
              </a:rPr>
              <a:t>&gt;90% of hypothetically affected pregnancies would be missed in East Asian patients</a:t>
            </a:r>
          </a:p>
          <a:p>
            <a:pPr lvl="0">
              <a:spcBef>
                <a:spcPts val="0"/>
              </a:spcBef>
              <a:buNone/>
            </a:pPr>
            <a:r>
              <a:rPr lang="en">
                <a:solidFill>
                  <a:schemeClr val="dk1"/>
                </a:solidFill>
                <a:latin typeface="Calibri"/>
                <a:ea typeface="Calibri"/>
                <a:cs typeface="Calibri"/>
                <a:sym typeface="Calibri"/>
              </a:rPr>
              <a:t>Similarly, nearly 80% of potentially affected pregnancies would be missed in Hispanic patients</a:t>
            </a:r>
          </a:p>
          <a:p>
            <a:pPr lvl="0">
              <a:spcBef>
                <a:spcPts val="0"/>
              </a:spcBef>
              <a:buNone/>
            </a:pPr>
            <a:endParaRPr>
              <a:solidFill>
                <a:schemeClr val="dk1"/>
              </a:solidFill>
              <a:latin typeface="Calibri"/>
              <a:ea typeface="Calibri"/>
              <a:cs typeface="Calibri"/>
              <a:sym typeface="Calibri"/>
            </a:endParaRPr>
          </a:p>
          <a:p>
            <a:pPr lvl="0">
              <a:spcBef>
                <a:spcPts val="0"/>
              </a:spcBef>
              <a:buNone/>
            </a:pPr>
            <a:r>
              <a:rPr lang="en">
                <a:solidFill>
                  <a:schemeClr val="dk1"/>
                </a:solidFill>
                <a:latin typeface="Calibri"/>
                <a:ea typeface="Calibri"/>
                <a:cs typeface="Calibri"/>
                <a:sym typeface="Calibri"/>
              </a:rPr>
              <a:t>This was consist</a:t>
            </a:r>
            <a:r>
              <a:rPr lang="en" sz="1200">
                <a:solidFill>
                  <a:schemeClr val="dk1"/>
                </a:solidFill>
                <a:latin typeface="Calibri"/>
                <a:ea typeface="Calibri"/>
                <a:cs typeface="Calibri"/>
                <a:sym typeface="Calibri"/>
              </a:rPr>
              <a:t>ent even for ethnic groups where screening is more common: </a:t>
            </a:r>
          </a:p>
          <a:p>
            <a:pPr lvl="0">
              <a:spcBef>
                <a:spcPts val="0"/>
              </a:spcBef>
              <a:buNone/>
            </a:pPr>
            <a:r>
              <a:rPr lang="en" sz="1200">
                <a:solidFill>
                  <a:schemeClr val="dk1"/>
                </a:solidFill>
                <a:latin typeface="Calibri"/>
                <a:ea typeface="Calibri"/>
                <a:cs typeface="Calibri"/>
                <a:sym typeface="Calibri"/>
              </a:rPr>
              <a:t>&gt;60% for Northern Europeans, </a:t>
            </a:r>
          </a:p>
          <a:p>
            <a:pPr lvl="0" rtl="0">
              <a:spcBef>
                <a:spcPts val="0"/>
              </a:spcBef>
              <a:buNone/>
            </a:pPr>
            <a:r>
              <a:rPr lang="en" sz="1200">
                <a:solidFill>
                  <a:schemeClr val="dk1"/>
                </a:solidFill>
                <a:latin typeface="Calibri"/>
                <a:ea typeface="Calibri"/>
                <a:cs typeface="Calibri"/>
                <a:sym typeface="Calibri"/>
              </a:rPr>
              <a:t>&gt;50% for AJ</a:t>
            </a:r>
          </a:p>
          <a:p>
            <a:pPr lvl="0" rtl="0">
              <a:spcBef>
                <a:spcPts val="0"/>
              </a:spcBef>
              <a:buNone/>
            </a:pPr>
            <a:endParaRPr sz="1200">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Shape 96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4" name="Shape 9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buClr>
                <a:schemeClr val="dk1"/>
              </a:buClr>
              <a:buSzPct val="100000"/>
              <a:buFont typeface="Arial"/>
              <a:buNone/>
            </a:pPr>
            <a:r>
              <a:rPr lang="en" b="1">
                <a:solidFill>
                  <a:schemeClr val="dk1"/>
                </a:solidFill>
                <a:latin typeface="Calibri"/>
                <a:ea typeface="Calibri"/>
                <a:cs typeface="Calibri"/>
                <a:sym typeface="Calibri"/>
              </a:rPr>
              <a:t>Use this slide to drill down on the increased detection of affected pregnancies for each ethnic group compared to current guidelines-based screening, as needed.</a:t>
            </a:r>
          </a:p>
          <a:p>
            <a:pPr lvl="0">
              <a:lnSpc>
                <a:spcPct val="115000"/>
              </a:lnSpc>
              <a:spcBef>
                <a:spcPts val="0"/>
              </a:spcBef>
              <a:buClr>
                <a:schemeClr val="dk1"/>
              </a:buClr>
              <a:buSzPct val="100000"/>
              <a:buFont typeface="Arial"/>
              <a:buNone/>
            </a:pPr>
            <a:endParaRPr b="1">
              <a:solidFill>
                <a:schemeClr val="dk1"/>
              </a:solidFill>
              <a:latin typeface="Calibri"/>
              <a:ea typeface="Calibri"/>
              <a:cs typeface="Calibri"/>
              <a:sym typeface="Calibri"/>
            </a:endParaRPr>
          </a:p>
          <a:p>
            <a:pPr lvl="0">
              <a:lnSpc>
                <a:spcPct val="115000"/>
              </a:lnSpc>
              <a:spcBef>
                <a:spcPts val="0"/>
              </a:spcBef>
              <a:buClr>
                <a:schemeClr val="dk1"/>
              </a:buClr>
              <a:buSzPct val="100000"/>
              <a:buFont typeface="Arial"/>
              <a:buNone/>
            </a:pPr>
            <a:r>
              <a:rPr lang="en" b="1">
                <a:solidFill>
                  <a:schemeClr val="dk1"/>
                </a:solidFill>
                <a:latin typeface="Calibri"/>
                <a:ea typeface="Calibri"/>
                <a:cs typeface="Calibri"/>
                <a:sym typeface="Calibri"/>
              </a:rPr>
              <a:t>Talking points:</a:t>
            </a:r>
          </a:p>
          <a:p>
            <a:pPr marL="457200" lvl="0" indent="-298450">
              <a:lnSpc>
                <a:spcPct val="115000"/>
              </a:lnSpc>
              <a:spcBef>
                <a:spcPts val="0"/>
              </a:spcBef>
              <a:buClr>
                <a:schemeClr val="dk1"/>
              </a:buClr>
              <a:buSzPct val="100000"/>
              <a:buFont typeface="Calibri"/>
            </a:pPr>
            <a:r>
              <a:rPr lang="en">
                <a:solidFill>
                  <a:schemeClr val="dk1"/>
                </a:solidFill>
                <a:latin typeface="Calibri"/>
                <a:ea typeface="Calibri"/>
                <a:cs typeface="Calibri"/>
                <a:sym typeface="Calibri"/>
              </a:rPr>
              <a:t>This graph shows the number of affected pregnancies per 100,000 plotted across ethnicities.</a:t>
            </a:r>
          </a:p>
          <a:p>
            <a:pPr marL="457200" lvl="0" indent="-298450">
              <a:lnSpc>
                <a:spcPct val="115000"/>
              </a:lnSpc>
              <a:spcBef>
                <a:spcPts val="0"/>
              </a:spcBef>
              <a:buClr>
                <a:schemeClr val="dk1"/>
              </a:buClr>
              <a:buSzPct val="100000"/>
              <a:buFont typeface="Calibri"/>
            </a:pPr>
            <a:r>
              <a:rPr lang="en">
                <a:solidFill>
                  <a:schemeClr val="dk1"/>
                </a:solidFill>
                <a:latin typeface="Calibri"/>
                <a:ea typeface="Calibri"/>
                <a:cs typeface="Calibri"/>
                <a:sym typeface="Calibri"/>
              </a:rPr>
              <a:t>Black points = affected pregnancies detected by status quo (current screening guide</a:t>
            </a:r>
          </a:p>
          <a:p>
            <a:pPr marL="457200" lvl="0" indent="-298450" rtl="0">
              <a:lnSpc>
                <a:spcPct val="115000"/>
              </a:lnSpc>
              <a:spcBef>
                <a:spcPts val="0"/>
              </a:spcBef>
              <a:buClr>
                <a:schemeClr val="dk1"/>
              </a:buClr>
              <a:buSzPct val="100000"/>
              <a:buFont typeface="Calibri"/>
            </a:pPr>
            <a:r>
              <a:rPr lang="en">
                <a:solidFill>
                  <a:schemeClr val="dk1"/>
                </a:solidFill>
                <a:latin typeface="Calibri"/>
                <a:ea typeface="Calibri"/>
                <a:cs typeface="Calibri"/>
                <a:sym typeface="Calibri"/>
              </a:rPr>
              <a:t>Blue points =  true risk your patients have of an affected pregnancy, which can be detected with ECS</a:t>
            </a:r>
          </a:p>
          <a:p>
            <a:pPr marL="457200" lvl="0" indent="-298450" rtl="0">
              <a:lnSpc>
                <a:spcPct val="115000"/>
              </a:lnSpc>
              <a:spcBef>
                <a:spcPts val="0"/>
              </a:spcBef>
              <a:buClr>
                <a:schemeClr val="dk1"/>
              </a:buClr>
              <a:buSzPct val="100000"/>
              <a:buFont typeface="Calibri"/>
            </a:pPr>
            <a:r>
              <a:rPr lang="en">
                <a:solidFill>
                  <a:schemeClr val="dk1"/>
                </a:solidFill>
                <a:latin typeface="Calibri"/>
                <a:ea typeface="Calibri"/>
                <a:cs typeface="Calibri"/>
                <a:sym typeface="Calibri"/>
              </a:rPr>
              <a:t>(Drill down by ethnicity, as necessary.)</a:t>
            </a:r>
          </a:p>
          <a:p>
            <a:pPr marL="457200" lvl="0" indent="-298450">
              <a:lnSpc>
                <a:spcPct val="115000"/>
              </a:lnSpc>
              <a:spcBef>
                <a:spcPts val="0"/>
              </a:spcBef>
              <a:buClr>
                <a:schemeClr val="dk1"/>
              </a:buClr>
              <a:buSzPct val="100000"/>
              <a:buFont typeface="Calibri"/>
            </a:pPr>
            <a:r>
              <a:rPr lang="en">
                <a:solidFill>
                  <a:schemeClr val="dk1"/>
                </a:solidFill>
                <a:latin typeface="Calibri"/>
                <a:ea typeface="Calibri"/>
                <a:cs typeface="Calibri"/>
                <a:sym typeface="Calibri"/>
              </a:rPr>
              <a:t>Conclusion: ECS detects more pregnancies affected by serious conditions across ethnicities that could otherwise be missed by guidelines… </a:t>
            </a:r>
            <a:br>
              <a:rPr lang="en">
                <a:solidFill>
                  <a:schemeClr val="dk1"/>
                </a:solidFill>
                <a:latin typeface="Calibri"/>
                <a:ea typeface="Calibri"/>
                <a:cs typeface="Calibri"/>
                <a:sym typeface="Calibri"/>
              </a:rPr>
            </a:br>
            <a:endParaRPr lang="en">
              <a:solidFill>
                <a:schemeClr val="dk1"/>
              </a:solidFill>
              <a:latin typeface="Calibri"/>
              <a:ea typeface="Calibri"/>
              <a:cs typeface="Calibri"/>
              <a:sym typeface="Calibri"/>
            </a:endParaRPr>
          </a:p>
          <a:p>
            <a:pPr lvl="0">
              <a:lnSpc>
                <a:spcPct val="115000"/>
              </a:lnSpc>
              <a:spcBef>
                <a:spcPts val="0"/>
              </a:spcBef>
              <a:buClr>
                <a:schemeClr val="dk1"/>
              </a:buClr>
              <a:buSzPct val="100000"/>
              <a:buFont typeface="Arial"/>
              <a:buNone/>
            </a:pPr>
            <a:r>
              <a:rPr lang="en" b="1">
                <a:solidFill>
                  <a:schemeClr val="dk1"/>
                </a:solidFill>
                <a:latin typeface="Calibri"/>
                <a:ea typeface="Calibri"/>
                <a:cs typeface="Calibri"/>
                <a:sym typeface="Calibri"/>
              </a:rPr>
              <a:t>Reference - Table 5: Cumulative Risk of Recessive Disease by Screening Panel</a:t>
            </a:r>
          </a:p>
          <a:p>
            <a:pPr lvl="0">
              <a:lnSpc>
                <a:spcPct val="115000"/>
              </a:lnSpc>
              <a:spcBef>
                <a:spcPts val="0"/>
              </a:spcBef>
              <a:buClr>
                <a:schemeClr val="dk1"/>
              </a:buClr>
              <a:buSzPct val="100000"/>
              <a:buFont typeface="Arial"/>
              <a:buNone/>
            </a:pPr>
            <a:endParaRPr>
              <a:solidFill>
                <a:schemeClr val="dk1"/>
              </a:solidFill>
              <a:latin typeface="Calibri"/>
              <a:ea typeface="Calibri"/>
              <a:cs typeface="Calibri"/>
              <a:sym typeface="Calibri"/>
            </a:endParaRPr>
          </a:p>
          <a:p>
            <a:pPr lvl="0" rtl="0">
              <a:lnSpc>
                <a:spcPct val="115000"/>
              </a:lnSpc>
              <a:spcBef>
                <a:spcPts val="0"/>
              </a:spcBef>
              <a:buNone/>
            </a:pPr>
            <a:r>
              <a:rPr lang="en" b="1">
                <a:solidFill>
                  <a:schemeClr val="dk1"/>
                </a:solidFill>
                <a:latin typeface="Calibri"/>
                <a:ea typeface="Calibri"/>
                <a:cs typeface="Calibri"/>
                <a:sym typeface="Calibri"/>
              </a:rPr>
              <a:t>Key take-away:  </a:t>
            </a:r>
            <a:r>
              <a:rPr lang="en">
                <a:solidFill>
                  <a:schemeClr val="dk1"/>
                </a:solidFill>
                <a:latin typeface="Calibri"/>
                <a:ea typeface="Calibri"/>
                <a:cs typeface="Calibri"/>
                <a:sym typeface="Calibri"/>
              </a:rPr>
              <a:t>Guideline and single-gene carrier screening practices miss a significant number of pregnancies affected by serious conditions… whereas ECS enables the detection of more affected pregnancies in patients across ethnicities.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Shape 9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75" name="Shape 975"/>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Calibri"/>
              <a:buNone/>
            </a:pPr>
            <a:r>
              <a:rPr lang="en" sz="1200" b="1" i="0" u="none" strike="noStrike" cap="none">
                <a:solidFill>
                  <a:schemeClr val="dk1"/>
                </a:solidFill>
                <a:latin typeface="Open Sans"/>
                <a:ea typeface="Open Sans"/>
                <a:cs typeface="Open Sans"/>
                <a:sym typeface="Open Sans"/>
              </a:rPr>
              <a:t>Talking points: </a:t>
            </a:r>
            <a:r>
              <a:rPr lang="en" sz="1200">
                <a:solidFill>
                  <a:schemeClr val="dk1"/>
                </a:solidFill>
                <a:latin typeface="Open Sans"/>
                <a:ea typeface="Open Sans"/>
                <a:cs typeface="Open Sans"/>
                <a:sym typeface="Open Sans"/>
              </a:rPr>
              <a:t>What we found is that </a:t>
            </a:r>
            <a:r>
              <a:rPr lang="en" sz="1200" i="0" u="none" strike="noStrike" cap="none">
                <a:solidFill>
                  <a:schemeClr val="dk1"/>
                </a:solidFill>
                <a:latin typeface="Open Sans"/>
                <a:ea typeface="Open Sans"/>
                <a:cs typeface="Open Sans"/>
                <a:sym typeface="Open Sans"/>
              </a:rPr>
              <a:t>ECS identifies more pregnancies affected by serious conditions. This means that there is a clear case for offering ECS to all patients, regardless of ethnicity.</a:t>
            </a:r>
          </a:p>
          <a:p>
            <a:pPr marL="457200" marR="0" lvl="0" indent="-304800" algn="l" rtl="0">
              <a:lnSpc>
                <a:spcPct val="115000"/>
              </a:lnSpc>
              <a:spcBef>
                <a:spcPts val="0"/>
              </a:spcBef>
              <a:spcAft>
                <a:spcPts val="0"/>
              </a:spcAft>
              <a:buClr>
                <a:schemeClr val="dk1"/>
              </a:buClr>
              <a:buSzPct val="100000"/>
              <a:buFont typeface="Open Sans"/>
              <a:buChar char="-"/>
            </a:pPr>
            <a:r>
              <a:rPr lang="en" sz="1200" b="0" i="0" u="none" strike="noStrike" cap="none">
                <a:solidFill>
                  <a:schemeClr val="dk1"/>
                </a:solidFill>
                <a:latin typeface="Open Sans"/>
                <a:ea typeface="Open Sans"/>
                <a:cs typeface="Open Sans"/>
                <a:sym typeface="Open Sans"/>
              </a:rPr>
              <a:t>Ethnicity and family history should not be used to limit carrier screening.</a:t>
            </a:r>
          </a:p>
          <a:p>
            <a:pPr marL="457200" marR="0" lvl="0" indent="-304800" algn="l" rtl="0">
              <a:lnSpc>
                <a:spcPct val="115000"/>
              </a:lnSpc>
              <a:spcBef>
                <a:spcPts val="0"/>
              </a:spcBef>
              <a:spcAft>
                <a:spcPts val="0"/>
              </a:spcAft>
              <a:buClr>
                <a:schemeClr val="dk1"/>
              </a:buClr>
              <a:buSzPct val="100000"/>
              <a:buFont typeface="Open Sans"/>
              <a:buChar char="-"/>
            </a:pPr>
            <a:r>
              <a:rPr lang="en" sz="1200" b="0" i="0" u="none" strike="noStrike" cap="none">
                <a:solidFill>
                  <a:schemeClr val="dk1"/>
                </a:solidFill>
                <a:latin typeface="Open Sans"/>
                <a:ea typeface="Open Sans"/>
                <a:cs typeface="Open Sans"/>
                <a:sym typeface="Open Sans"/>
              </a:rPr>
              <a:t>The risk of of severe and profound conditions is present across the population.</a:t>
            </a:r>
          </a:p>
          <a:p>
            <a:pPr marL="0" marR="0" lvl="0" indent="0" algn="l" rtl="0">
              <a:lnSpc>
                <a:spcPct val="115000"/>
              </a:lnSpc>
              <a:spcBef>
                <a:spcPts val="0"/>
              </a:spcBef>
              <a:spcAft>
                <a:spcPts val="0"/>
              </a:spcAft>
              <a:buClr>
                <a:schemeClr val="dk1"/>
              </a:buClr>
              <a:buFont typeface="Arial"/>
              <a:buNone/>
            </a:pPr>
            <a:endParaRPr sz="1200" b="0" i="0" u="none" strike="noStrike" cap="none">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Clr>
                <a:schemeClr val="dk1"/>
              </a:buClr>
              <a:buSzPct val="25000"/>
              <a:buFont typeface="Arial"/>
              <a:buNone/>
            </a:pPr>
            <a:r>
              <a:rPr lang="en" sz="1200" b="1" i="0" u="none" strike="noStrike" cap="none">
                <a:solidFill>
                  <a:schemeClr val="dk1"/>
                </a:solidFill>
                <a:latin typeface="Open Sans"/>
                <a:ea typeface="Open Sans"/>
                <a:cs typeface="Open Sans"/>
                <a:sym typeface="Open Sans"/>
              </a:rPr>
              <a:t>It’s what’s best for patients</a:t>
            </a:r>
            <a:r>
              <a:rPr lang="en" sz="1200">
                <a:latin typeface="Open Sans"/>
                <a:ea typeface="Open Sans"/>
                <a:cs typeface="Open Sans"/>
                <a:sym typeface="Open Sans"/>
              </a:rPr>
              <a:t>: </a:t>
            </a:r>
            <a:r>
              <a:rPr lang="en" sz="1200" b="0" i="0" u="none" strike="noStrike" cap="none">
                <a:solidFill>
                  <a:schemeClr val="dk1"/>
                </a:solidFill>
                <a:latin typeface="Open Sans"/>
                <a:ea typeface="Open Sans"/>
                <a:cs typeface="Open Sans"/>
                <a:sym typeface="Open Sans"/>
              </a:rPr>
              <a:t>It’s time to further re-evaluate how we assess risk of serious, manageable/actionable disorders for all couples (during preconception and prenatal care).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Shape 98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7" name="Shape 9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rgbClr val="535961"/>
              </a:buClr>
              <a:buSzPct val="91666"/>
              <a:buFont typeface="Arial"/>
              <a:buNone/>
            </a:pPr>
            <a:r>
              <a:rPr lang="en" sz="1200" b="1">
                <a:solidFill>
                  <a:srgbClr val="535961"/>
                </a:solidFill>
                <a:latin typeface="Open Sans"/>
                <a:ea typeface="Open Sans"/>
                <a:cs typeface="Open Sans"/>
                <a:sym typeface="Open Sans"/>
              </a:rPr>
              <a:t>Talking points: </a:t>
            </a:r>
            <a:r>
              <a:rPr lang="en" sz="1200">
                <a:solidFill>
                  <a:srgbClr val="535961"/>
                </a:solidFill>
                <a:latin typeface="Open Sans"/>
                <a:ea typeface="Open Sans"/>
                <a:cs typeface="Open Sans"/>
                <a:sym typeface="Open Sans"/>
              </a:rPr>
              <a:t>When taken as a whole, you can see that the expanded carrier screening has been heavily-researched and found to be valuable to all couples. One panel for all patients. And that brings me to talking about COUNSYL and our Family Prep Scree</a:t>
            </a:r>
          </a:p>
          <a:p>
            <a:pPr lvl="0" rtl="0">
              <a:lnSpc>
                <a:spcPct val="125000"/>
              </a:lnSpc>
              <a:spcBef>
                <a:spcPts val="0"/>
              </a:spcBef>
              <a:buNone/>
            </a:pPr>
            <a:endParaRPr sz="14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Shape 9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92" name="Shape 992"/>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lvl="0" rtl="0">
              <a:spcBef>
                <a:spcPts val="0"/>
              </a:spcBef>
              <a:buClr>
                <a:schemeClr val="dk1"/>
              </a:buClr>
              <a:buSzPct val="25000"/>
              <a:buFont typeface="Arial"/>
              <a:buNone/>
            </a:pPr>
            <a:r>
              <a:rPr lang="en" sz="1200" b="1">
                <a:solidFill>
                  <a:schemeClr val="dk1"/>
                </a:solidFill>
                <a:latin typeface="Open Sans"/>
                <a:ea typeface="Open Sans"/>
                <a:cs typeface="Open Sans"/>
                <a:sym typeface="Open Sans"/>
              </a:rPr>
              <a:t>Talking points: </a:t>
            </a:r>
            <a:r>
              <a:rPr lang="en" sz="1200">
                <a:solidFill>
                  <a:schemeClr val="dk1"/>
                </a:solidFill>
                <a:latin typeface="Open Sans"/>
                <a:ea typeface="Open Sans"/>
                <a:cs typeface="Open Sans"/>
                <a:sym typeface="Open Sans"/>
              </a:rPr>
              <a:t>The design blueprint for our expanded carrier screen has been authored by our in-house team of experts, and it will be made publicly available. It explains the methodologies, how they were chosen, how they stack up against other approaches, disease selection, and more.  </a:t>
            </a:r>
          </a:p>
          <a:p>
            <a:pPr marL="0" marR="0" lvl="0" indent="0" algn="l" rtl="0">
              <a:spcBef>
                <a:spcPts val="0"/>
              </a:spcBef>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Shape 99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0" name="Shape 10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gn="l" rtl="0">
              <a:spcBef>
                <a:spcPts val="0"/>
              </a:spcBef>
              <a:buClr>
                <a:srgbClr val="000000"/>
              </a:buClr>
              <a:buSzPct val="25000"/>
              <a:buFont typeface="Arial"/>
              <a:buNone/>
            </a:pPr>
            <a:r>
              <a:rPr lang="en" sz="1500">
                <a:solidFill>
                  <a:srgbClr val="666666"/>
                </a:solidFill>
                <a:latin typeface="Open Sans"/>
                <a:ea typeface="Open Sans"/>
                <a:cs typeface="Open Sans"/>
                <a:sym typeface="Open Sans"/>
              </a:rPr>
              <a:t>serious, clinically-actionable and prevalent, where the gene-level sensitivity has been maximized</a:t>
            </a:r>
          </a:p>
          <a:p>
            <a:pPr lvl="0" rtl="0">
              <a:spcBef>
                <a:spcPts val="0"/>
              </a:spcBef>
              <a:buClr>
                <a:schemeClr val="lt1"/>
              </a:buClr>
              <a:buSzPct val="25000"/>
              <a:buFont typeface="Arial"/>
              <a:buNone/>
            </a:pPr>
            <a:endParaRPr sz="1400">
              <a:solidFill>
                <a:srgbClr val="666666"/>
              </a:solidFill>
              <a:latin typeface="Open Sans"/>
              <a:ea typeface="Open Sans"/>
              <a:cs typeface="Open Sans"/>
              <a:sym typeface="Open Sans"/>
            </a:endParaRPr>
          </a:p>
          <a:p>
            <a:pPr lvl="0" rtl="0">
              <a:spcBef>
                <a:spcPts val="0"/>
              </a:spcBef>
              <a:buNone/>
            </a:pPr>
            <a:endParaRPr sz="1200" b="1">
              <a:solidFill>
                <a:schemeClr val="dk1"/>
              </a:solidFill>
              <a:latin typeface="Open Sans"/>
              <a:ea typeface="Open Sans"/>
              <a:cs typeface="Open Sans"/>
              <a:sym typeface="Open Sans"/>
            </a:endParaRPr>
          </a:p>
          <a:p>
            <a:pPr lvl="0" rtl="0">
              <a:spcBef>
                <a:spcPts val="0"/>
              </a:spcBef>
              <a:buNone/>
            </a:pPr>
            <a:r>
              <a:rPr lang="en" sz="1200" b="1">
                <a:solidFill>
                  <a:schemeClr val="dk1"/>
                </a:solidFill>
                <a:latin typeface="Open Sans"/>
                <a:ea typeface="Open Sans"/>
                <a:cs typeface="Open Sans"/>
                <a:sym typeface="Open Sans"/>
              </a:rPr>
              <a:t>Talking points: </a:t>
            </a:r>
            <a:r>
              <a:rPr lang="en" sz="1200">
                <a:solidFill>
                  <a:schemeClr val="dk1"/>
                </a:solidFill>
                <a:latin typeface="Open Sans"/>
                <a:ea typeface="Open Sans"/>
                <a:cs typeface="Open Sans"/>
                <a:sym typeface="Open Sans"/>
              </a:rPr>
              <a:t>Our challenge is to select the right diseases, not simply to put more diseases on the panel. In order to do so, we reviewed over 650 genes and used a multi-tiered approach, which included evaluating:</a:t>
            </a:r>
          </a:p>
          <a:p>
            <a:pPr marL="457200" lvl="0" indent="-304800" rtl="0">
              <a:spcBef>
                <a:spcPts val="0"/>
              </a:spcBef>
              <a:buClr>
                <a:schemeClr val="dk1"/>
              </a:buClr>
              <a:buSzPct val="100000"/>
              <a:buFont typeface="Open Sans"/>
              <a:buChar char="-"/>
            </a:pPr>
            <a:r>
              <a:rPr lang="en" sz="1200">
                <a:solidFill>
                  <a:schemeClr val="dk1"/>
                </a:solidFill>
                <a:latin typeface="Open Sans"/>
                <a:ea typeface="Open Sans"/>
                <a:cs typeface="Open Sans"/>
                <a:sym typeface="Open Sans"/>
              </a:rPr>
              <a:t>Disease classification by severity</a:t>
            </a:r>
          </a:p>
          <a:p>
            <a:pPr marL="457200" lvl="0" indent="-304800" rtl="0">
              <a:spcBef>
                <a:spcPts val="0"/>
              </a:spcBef>
              <a:buClr>
                <a:schemeClr val="dk1"/>
              </a:buClr>
              <a:buSzPct val="100000"/>
              <a:buFont typeface="Open Sans"/>
              <a:buChar char="-"/>
            </a:pPr>
            <a:r>
              <a:rPr lang="en" sz="1200">
                <a:solidFill>
                  <a:schemeClr val="dk1"/>
                </a:solidFill>
                <a:latin typeface="Open Sans"/>
                <a:ea typeface="Open Sans"/>
                <a:cs typeface="Open Sans"/>
                <a:sym typeface="Open Sans"/>
              </a:rPr>
              <a:t>The actionability of a disease...is there something that can be done if you find out the couple is at-risk?</a:t>
            </a:r>
          </a:p>
          <a:p>
            <a:pPr marL="457200" lvl="0" indent="-304800" rtl="0">
              <a:spcBef>
                <a:spcPts val="0"/>
              </a:spcBef>
              <a:buClr>
                <a:schemeClr val="dk1"/>
              </a:buClr>
              <a:buSzPct val="100000"/>
              <a:buFont typeface="Open Sans"/>
              <a:buChar char="-"/>
            </a:pPr>
            <a:r>
              <a:rPr lang="en" sz="1200">
                <a:solidFill>
                  <a:schemeClr val="dk1"/>
                </a:solidFill>
                <a:latin typeface="Open Sans"/>
                <a:ea typeface="Open Sans"/>
                <a:cs typeface="Open Sans"/>
                <a:sym typeface="Open Sans"/>
              </a:rPr>
              <a:t>Is the condition prevalent enough to be of value</a:t>
            </a:r>
          </a:p>
          <a:p>
            <a:pPr marL="457200" lvl="0" indent="-304800" rtl="0">
              <a:spcBef>
                <a:spcPts val="0"/>
              </a:spcBef>
              <a:buClr>
                <a:schemeClr val="dk1"/>
              </a:buClr>
              <a:buSzPct val="100000"/>
              <a:buFont typeface="Open Sans"/>
              <a:buChar char="-"/>
            </a:pPr>
            <a:r>
              <a:rPr lang="en" sz="1200">
                <a:solidFill>
                  <a:schemeClr val="dk1"/>
                </a:solidFill>
                <a:latin typeface="Open Sans"/>
                <a:ea typeface="Open Sans"/>
                <a:cs typeface="Open Sans"/>
                <a:sym typeface="Open Sans"/>
              </a:rPr>
              <a:t>And can we reliably identify carriers </a:t>
            </a:r>
          </a:p>
          <a:p>
            <a:pPr lvl="0" rtl="0">
              <a:spcBef>
                <a:spcPts val="0"/>
              </a:spcBef>
              <a:buNone/>
            </a:pPr>
            <a:endParaRPr sz="1200">
              <a:solidFill>
                <a:schemeClr val="dk1"/>
              </a:solidFill>
              <a:latin typeface="Open Sans"/>
              <a:ea typeface="Open Sans"/>
              <a:cs typeface="Open Sans"/>
              <a:sym typeface="Open Sans"/>
            </a:endParaRPr>
          </a:p>
          <a:p>
            <a:pPr lvl="0" rtl="0">
              <a:spcBef>
                <a:spcPts val="0"/>
              </a:spcBef>
              <a:buNone/>
            </a:pPr>
            <a:r>
              <a:rPr lang="en" sz="1200">
                <a:solidFill>
                  <a:schemeClr val="dk1"/>
                </a:solidFill>
                <a:latin typeface="Open Sans"/>
                <a:ea typeface="Open Sans"/>
                <a:cs typeface="Open Sans"/>
                <a:sym typeface="Open Sans"/>
              </a:rPr>
              <a:t>Using this criteria resulted in the over 175 diseases that have been thoughtfully selected for our panel.  </a:t>
            </a:r>
          </a:p>
          <a:p>
            <a:pPr lvl="0" rtl="0">
              <a:spcBef>
                <a:spcPts val="0"/>
              </a:spcBef>
              <a:buNone/>
            </a:pPr>
            <a:endParaRPr sz="1200">
              <a:solidFill>
                <a:schemeClr val="dk1"/>
              </a:solidFill>
              <a:latin typeface="Open Sans"/>
              <a:ea typeface="Open Sans"/>
              <a:cs typeface="Open Sans"/>
              <a:sym typeface="Open Sans"/>
            </a:endParaRPr>
          </a:p>
          <a:p>
            <a:pPr lvl="0" rtl="0">
              <a:spcBef>
                <a:spcPts val="0"/>
              </a:spcBef>
              <a:buNone/>
            </a:pPr>
            <a:r>
              <a:rPr lang="en" sz="1200" b="1">
                <a:solidFill>
                  <a:schemeClr val="dk1"/>
                </a:solidFill>
                <a:latin typeface="Open Sans"/>
                <a:ea typeface="Open Sans"/>
                <a:cs typeface="Open Sans"/>
                <a:sym typeface="Open Sans"/>
              </a:rPr>
              <a:t>------------------------------------</a:t>
            </a:r>
          </a:p>
          <a:p>
            <a:pPr lvl="0" rtl="0">
              <a:spcBef>
                <a:spcPts val="0"/>
              </a:spcBef>
              <a:buNone/>
            </a:pPr>
            <a:endParaRPr sz="1200">
              <a:solidFill>
                <a:schemeClr val="dk1"/>
              </a:solidFill>
              <a:latin typeface="Open Sans"/>
              <a:ea typeface="Open Sans"/>
              <a:cs typeface="Open Sans"/>
              <a:sym typeface="Open Sans"/>
            </a:endParaRPr>
          </a:p>
          <a:p>
            <a:pPr lvl="0" rtl="0">
              <a:spcBef>
                <a:spcPts val="0"/>
              </a:spcBef>
              <a:buNone/>
            </a:pPr>
            <a:r>
              <a:rPr lang="en" sz="1200" b="1">
                <a:solidFill>
                  <a:schemeClr val="dk1"/>
                </a:solidFill>
                <a:latin typeface="Open Sans"/>
                <a:ea typeface="Open Sans"/>
                <a:cs typeface="Open Sans"/>
                <a:sym typeface="Open Sans"/>
              </a:rPr>
              <a:t>ADDITIONAL CONTENT FOR EXISTING CUSTOMERS </a:t>
            </a:r>
          </a:p>
          <a:p>
            <a:pPr lvl="0" rtl="0">
              <a:spcBef>
                <a:spcPts val="0"/>
              </a:spcBef>
              <a:buNone/>
            </a:pPr>
            <a:endParaRPr sz="1200">
              <a:solidFill>
                <a:schemeClr val="dk1"/>
              </a:solidFill>
              <a:latin typeface="Open Sans"/>
              <a:ea typeface="Open Sans"/>
              <a:cs typeface="Open Sans"/>
              <a:sym typeface="Open Sans"/>
            </a:endParaRPr>
          </a:p>
          <a:p>
            <a:pPr lvl="0" rtl="0">
              <a:spcBef>
                <a:spcPts val="0"/>
              </a:spcBef>
              <a:buNone/>
            </a:pPr>
            <a:r>
              <a:rPr lang="en" sz="1200">
                <a:solidFill>
                  <a:schemeClr val="dk1"/>
                </a:solidFill>
                <a:latin typeface="Open Sans"/>
                <a:ea typeface="Open Sans"/>
                <a:cs typeface="Open Sans"/>
                <a:sym typeface="Open Sans"/>
              </a:rPr>
              <a:t>Many new genes have been added to the Family Prep Screen, but a few have also been removed, based on: </a:t>
            </a:r>
          </a:p>
          <a:p>
            <a:pPr marL="457200" lvl="0" indent="-304800" rtl="0">
              <a:spcBef>
                <a:spcPts val="0"/>
              </a:spcBef>
              <a:buClr>
                <a:schemeClr val="dk1"/>
              </a:buClr>
              <a:buSzPct val="100000"/>
              <a:buFont typeface="Open Sans"/>
              <a:buAutoNum type="arabicPeriod"/>
            </a:pPr>
            <a:r>
              <a:rPr lang="en" sz="1200">
                <a:solidFill>
                  <a:schemeClr val="dk1"/>
                </a:solidFill>
                <a:latin typeface="Open Sans"/>
                <a:ea typeface="Open Sans"/>
                <a:cs typeface="Open Sans"/>
                <a:sym typeface="Open Sans"/>
              </a:rPr>
              <a:t>An assessment of severity (mild or moderate)</a:t>
            </a:r>
          </a:p>
          <a:p>
            <a:pPr marL="457200" lvl="0" indent="-304800" rtl="0">
              <a:spcBef>
                <a:spcPts val="0"/>
              </a:spcBef>
              <a:buClr>
                <a:schemeClr val="dk1"/>
              </a:buClr>
              <a:buSzPct val="100000"/>
              <a:buFont typeface="Open Sans"/>
              <a:buAutoNum type="arabicPeriod"/>
            </a:pPr>
            <a:r>
              <a:rPr lang="en" sz="1200">
                <a:solidFill>
                  <a:schemeClr val="dk1"/>
                </a:solidFill>
                <a:latin typeface="Open Sans"/>
                <a:ea typeface="Open Sans"/>
                <a:cs typeface="Open Sans"/>
                <a:sym typeface="Open Sans"/>
              </a:rPr>
              <a:t>Clinical validity - whether the gene causes disease the majority of the time</a:t>
            </a:r>
            <a:r>
              <a:rPr lang="en" sz="1200">
                <a:solidFill>
                  <a:srgbClr val="FF0000"/>
                </a:solidFill>
                <a:latin typeface="Open Sans"/>
                <a:ea typeface="Open Sans"/>
                <a:cs typeface="Open Sans"/>
                <a:sym typeface="Open Sans"/>
              </a:rPr>
              <a:t> </a:t>
            </a:r>
            <a:r>
              <a:rPr lang="en" sz="1200">
                <a:solidFill>
                  <a:schemeClr val="dk1"/>
                </a:solidFill>
                <a:latin typeface="Open Sans"/>
                <a:ea typeface="Open Sans"/>
                <a:cs typeface="Open Sans"/>
                <a:sym typeface="Open Sans"/>
              </a:rPr>
              <a:t> </a:t>
            </a:r>
          </a:p>
          <a:p>
            <a:pPr marL="457200" lvl="0" indent="-304800" rtl="0">
              <a:spcBef>
                <a:spcPts val="0"/>
              </a:spcBef>
              <a:buClr>
                <a:schemeClr val="dk1"/>
              </a:buClr>
              <a:buSzPct val="100000"/>
              <a:buFont typeface="Open Sans"/>
              <a:buAutoNum type="arabicPeriod"/>
            </a:pPr>
            <a:r>
              <a:rPr lang="en" sz="1200">
                <a:solidFill>
                  <a:schemeClr val="dk1"/>
                </a:solidFill>
                <a:latin typeface="Open Sans"/>
                <a:ea typeface="Open Sans"/>
                <a:cs typeface="Open Sans"/>
                <a:sym typeface="Open Sans"/>
              </a:rPr>
              <a:t>Customer research and feedback</a:t>
            </a:r>
          </a:p>
          <a:p>
            <a:pPr lvl="0" rtl="0">
              <a:spcBef>
                <a:spcPts val="0"/>
              </a:spcBef>
              <a:buNone/>
            </a:pPr>
            <a:endParaRPr sz="1200">
              <a:solidFill>
                <a:schemeClr val="dk1"/>
              </a:solidFill>
              <a:latin typeface="Open Sans"/>
              <a:ea typeface="Open Sans"/>
              <a:cs typeface="Open Sans"/>
              <a:sym typeface="Open Sans"/>
            </a:endParaRPr>
          </a:p>
          <a:p>
            <a:pPr lvl="0" rtl="0">
              <a:spcBef>
                <a:spcPts val="0"/>
              </a:spcBef>
              <a:buNone/>
            </a:pPr>
            <a:r>
              <a:rPr lang="en" sz="1200">
                <a:solidFill>
                  <a:schemeClr val="dk1"/>
                </a:solidFill>
                <a:latin typeface="Open Sans"/>
                <a:ea typeface="Open Sans"/>
                <a:cs typeface="Open Sans"/>
                <a:sym typeface="Open Sans"/>
              </a:rPr>
              <a:t>If the customer is interested, you can review the updated Family Prep Screen Universal Panel disease list in the Appendix.</a:t>
            </a:r>
          </a:p>
          <a:p>
            <a:pPr lvl="0" rtl="0">
              <a:spcBef>
                <a:spcPts val="0"/>
              </a:spcBef>
              <a:buNone/>
            </a:pPr>
            <a:endParaRPr sz="1200">
              <a:solidFill>
                <a:schemeClr val="dk1"/>
              </a:solidFill>
              <a:latin typeface="Open Sans"/>
              <a:ea typeface="Open Sans"/>
              <a:cs typeface="Open Sans"/>
              <a:sym typeface="Open Sans"/>
            </a:endParaRPr>
          </a:p>
          <a:p>
            <a:pPr lvl="0" rtl="0">
              <a:spcBef>
                <a:spcPts val="0"/>
              </a:spcBef>
              <a:buNone/>
            </a:pPr>
            <a:endParaRPr sz="1200">
              <a:solidFill>
                <a:schemeClr val="dk1"/>
              </a:solidFill>
              <a:latin typeface="Open Sans"/>
              <a:ea typeface="Open Sans"/>
              <a:cs typeface="Open Sans"/>
              <a:sym typeface="Open Sans"/>
            </a:endParaRPr>
          </a:p>
          <a:p>
            <a:pPr lvl="0" rtl="0">
              <a:spcBef>
                <a:spcPts val="0"/>
              </a:spcBef>
              <a:buNone/>
            </a:pPr>
            <a:r>
              <a:rPr lang="en"/>
              <a:t>Reference: 1. Lazarin GA, Hawthorne F, Collins NS, et al. Systematic Classi cation of Disease Severity for Evaluation of Expanded Carrier Screening Panels. </a:t>
            </a:r>
            <a:r>
              <a:rPr lang="en" i="1"/>
              <a:t>PLoS One</a:t>
            </a:r>
            <a:r>
              <a:rPr lang="en"/>
              <a:t>. 9, e114391 (2014).</a:t>
            </a:r>
          </a:p>
          <a:p>
            <a:pPr lvl="0" rtl="0">
              <a:spcBef>
                <a:spcPts val="0"/>
              </a:spcBef>
              <a:buNone/>
            </a:pPr>
            <a:endParaRPr sz="1200" b="1">
              <a:solidFill>
                <a:schemeClr val="dk1"/>
              </a:solidFill>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Shape 81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r>
              <a:rPr lang="en" sz="1800">
                <a:solidFill>
                  <a:srgbClr val="474544"/>
                </a:solidFill>
                <a:latin typeface="Calibri"/>
                <a:ea typeface="Calibri"/>
                <a:cs typeface="Calibri"/>
                <a:sym typeface="Calibri"/>
              </a:rPr>
              <a:t>Quick introductions. As I’ve mentioned I’m Alana, a genetic counselor. I function as a Medical Science Liaison at Counsyl and am based in NY. Prior to joining Counsyl, I was faculty at the University of Texas Medical School in Houston. </a:t>
            </a:r>
          </a:p>
          <a:p>
            <a:pPr lvl="0">
              <a:spcBef>
                <a:spcPts val="0"/>
              </a:spcBef>
              <a:buNone/>
            </a:pPr>
            <a:endParaRPr sz="1800">
              <a:solidFill>
                <a:srgbClr val="474544"/>
              </a:solidFill>
              <a:latin typeface="Calibri"/>
              <a:ea typeface="Calibri"/>
              <a:cs typeface="Calibri"/>
              <a:sym typeface="Calibri"/>
            </a:endParaRPr>
          </a:p>
          <a:p>
            <a:pPr lvl="0">
              <a:spcBef>
                <a:spcPts val="0"/>
              </a:spcBef>
              <a:buClr>
                <a:schemeClr val="dk1"/>
              </a:buClr>
              <a:buSzPct val="61111"/>
              <a:buFont typeface="Arial"/>
              <a:buNone/>
            </a:pPr>
            <a:r>
              <a:rPr lang="en" sz="1800">
                <a:solidFill>
                  <a:srgbClr val="474544"/>
                </a:solidFill>
                <a:latin typeface="Calibri"/>
                <a:ea typeface="Calibri"/>
                <a:cs typeface="Calibri"/>
                <a:sym typeface="Calibri"/>
              </a:rPr>
              <a:t>shivani</a:t>
            </a:r>
          </a:p>
          <a:p>
            <a:pPr lvl="0">
              <a:spcBef>
                <a:spcPts val="0"/>
              </a:spcBef>
              <a:buNone/>
            </a:pPr>
            <a:endParaRPr/>
          </a:p>
          <a:p>
            <a:pPr lvl="0">
              <a:spcBef>
                <a:spcPts val="0"/>
              </a:spcBef>
              <a:buNone/>
            </a:pPr>
            <a:endParaRPr/>
          </a:p>
          <a:p>
            <a:pPr lvl="0" rtl="0">
              <a:spcBef>
                <a:spcPts val="0"/>
              </a:spcBef>
              <a:buNone/>
            </a:pPr>
            <a:r>
              <a:rPr lang="en"/>
              <a:t>We are two of over 40 genetic counselors employed by Counsyl, and we know that technology is evolving rapidly. Very soon, you will be practicing genetic counselors...on the front lines, making crucial decisions about how much technology to incorporate into your clinic. Most physicians are not well-trained in this area, and they will look to you for your expertise.”</a:t>
            </a:r>
          </a:p>
        </p:txBody>
      </p:sp>
      <p:sp>
        <p:nvSpPr>
          <p:cNvPr id="814" name="Shape 81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Shape 100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9" name="Shape 10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98450">
              <a:lnSpc>
                <a:spcPct val="115000"/>
              </a:lnSpc>
              <a:spcBef>
                <a:spcPts val="0"/>
              </a:spcBef>
              <a:buSzPct val="100000"/>
              <a:buChar char="●"/>
            </a:pPr>
            <a:r>
              <a:rPr lang="en"/>
              <a:t>The incidence of GSD IV is estimated to be in 1 in 600,000 to 800,000 individuals worldwide, </a:t>
            </a:r>
            <a:r>
              <a:rPr lang="en" u="sng">
                <a:solidFill>
                  <a:srgbClr val="1155CC"/>
                </a:solidFill>
                <a:hlinkClick r:id="rId3"/>
              </a:rPr>
              <a:t>GeneReviews: GSD IV</a:t>
            </a:r>
            <a:r>
              <a:rPr lang="en"/>
              <a:t>.  </a:t>
            </a:r>
          </a:p>
          <a:p>
            <a:pPr marL="457200" lvl="0" indent="-298450">
              <a:lnSpc>
                <a:spcPct val="115000"/>
              </a:lnSpc>
              <a:spcBef>
                <a:spcPts val="0"/>
              </a:spcBef>
              <a:buSzPct val="100000"/>
              <a:buChar char="●"/>
            </a:pPr>
            <a:r>
              <a:rPr lang="en"/>
              <a:t>The exact incidence of APBD is unknown. Greater than 50 cases have been reported in the medical literature. Most affected individuals are Ashkenazi-Jewish. It is estimated that approximately 1 in 4,900 individuals of Ashkenazi Jewish descent have adult-onset polyglucosan body disease, </a:t>
            </a:r>
            <a:r>
              <a:rPr lang="en" u="sng">
                <a:solidFill>
                  <a:srgbClr val="1155CC"/>
                </a:solidFill>
                <a:hlinkClick r:id="rId4"/>
              </a:rPr>
              <a:t>Hussain 2012</a:t>
            </a:r>
            <a:r>
              <a:rPr lang="en"/>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Shape 101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6" name="Shape 10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 sz="1200" b="1">
                <a:solidFill>
                  <a:srgbClr val="535961"/>
                </a:solidFill>
                <a:latin typeface="Open Sans"/>
                <a:ea typeface="Open Sans"/>
                <a:cs typeface="Open Sans"/>
                <a:sym typeface="Open Sans"/>
              </a:rPr>
              <a:t>Talking points: </a:t>
            </a:r>
            <a:r>
              <a:rPr lang="en" sz="1200">
                <a:solidFill>
                  <a:srgbClr val="535961"/>
                </a:solidFill>
                <a:latin typeface="Open Sans"/>
                <a:ea typeface="Open Sans"/>
                <a:cs typeface="Open Sans"/>
                <a:sym typeface="Open Sans"/>
              </a:rPr>
              <a:t>When taken as a whole, you can see that the expanded carrier screening has been heavily-researched and found to be valuable to all couples. One panel for all patients. And that brings me to talking about COUNSYL and our Family Prep Scree</a:t>
            </a:r>
          </a:p>
          <a:p>
            <a:pPr lvl="0" rtl="0">
              <a:lnSpc>
                <a:spcPct val="125000"/>
              </a:lnSpc>
              <a:spcBef>
                <a:spcPts val="0"/>
              </a:spcBef>
              <a:buNone/>
            </a:pPr>
            <a:endParaRPr sz="14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Shape 10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21" name="Shape 1021"/>
          <p:cNvSpPr txBox="1">
            <a:spLocks noGrp="1"/>
          </p:cNvSpPr>
          <p:nvPr>
            <p:ph type="body" idx="1"/>
          </p:nvPr>
        </p:nvSpPr>
        <p:spPr>
          <a:xfrm>
            <a:off x="914400" y="4343400"/>
            <a:ext cx="5029200" cy="4114800"/>
          </a:xfrm>
          <a:prstGeom prst="rect">
            <a:avLst/>
          </a:prstGeom>
          <a:noFill/>
          <a:ln>
            <a:noFill/>
          </a:ln>
        </p:spPr>
        <p:txBody>
          <a:bodyPr lIns="91500" tIns="45750" rIns="91500" bIns="45750" anchor="t" anchorCtr="0">
            <a:noAutofit/>
          </a:bodyPr>
          <a:lstStyle/>
          <a:p>
            <a:pPr marL="0" marR="0" lvl="0" indent="0" algn="l" rtl="0">
              <a:lnSpc>
                <a:spcPct val="125000"/>
              </a:lnSpc>
              <a:spcBef>
                <a:spcPts val="0"/>
              </a:spcBef>
              <a:buClr>
                <a:schemeClr val="dk1"/>
              </a:buClr>
              <a:buFont typeface="Arial"/>
              <a:buNone/>
            </a:pPr>
            <a:endParaRPr sz="1000" b="0" i="0" u="none" strike="noStrike" cap="none">
              <a:solidFill>
                <a:schemeClr val="dk1"/>
              </a:solidFill>
              <a:latin typeface="Proxima Nova"/>
              <a:ea typeface="Proxima Nova"/>
              <a:cs typeface="Proxima Nova"/>
              <a:sym typeface="Proxima Nov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Shape 10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1" name="Shape 10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78571"/>
              <a:buFont typeface="Arial"/>
              <a:buNone/>
            </a:pPr>
            <a:r>
              <a:rPr lang="en" sz="1400">
                <a:solidFill>
                  <a:schemeClr val="dk1"/>
                </a:solidFill>
              </a:rPr>
              <a:t>All patients are asked to create a secure online account. This is not such a foreign concept anymore, considering we have online accounts for banking and other important areas of our lives.</a:t>
            </a:r>
          </a:p>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Shape 1037"/>
          <p:cNvSpPr txBox="1">
            <a:spLocks noGrp="1"/>
          </p:cNvSpPr>
          <p:nvPr>
            <p:ph type="body" idx="1"/>
          </p:nvPr>
        </p:nvSpPr>
        <p:spPr>
          <a:xfrm>
            <a:off x="194411" y="3537673"/>
            <a:ext cx="4665900" cy="3351300"/>
          </a:xfrm>
          <a:prstGeom prst="rect">
            <a:avLst/>
          </a:prstGeom>
          <a:noFill/>
          <a:ln>
            <a:noFill/>
          </a:ln>
        </p:spPr>
        <p:txBody>
          <a:bodyPr lIns="76750" tIns="76750" rIns="76750" bIns="76750" anchor="ctr" anchorCtr="0">
            <a:noAutofit/>
          </a:bodyPr>
          <a:lstStyle/>
          <a:p>
            <a:pPr marL="0" marR="0" lvl="0" indent="0" algn="l" rtl="0">
              <a:spcBef>
                <a:spcPts val="0"/>
              </a:spcBef>
              <a:spcAft>
                <a:spcPts val="0"/>
              </a:spcAft>
              <a:buClr>
                <a:schemeClr val="dk1"/>
              </a:buClr>
              <a:buFont typeface="Arial"/>
              <a:buNone/>
            </a:pPr>
            <a:r>
              <a:rPr lang="en"/>
              <a:t>Educational videos, which are designed to help patients understand what they are being screened for, and what they can do with the information. </a:t>
            </a:r>
          </a:p>
        </p:txBody>
      </p:sp>
      <p:sp>
        <p:nvSpPr>
          <p:cNvPr id="1038" name="Shape 1038"/>
          <p:cNvSpPr>
            <a:spLocks noGrp="1" noRot="1" noChangeAspect="1"/>
          </p:cNvSpPr>
          <p:nvPr>
            <p:ph type="sldImg" idx="2"/>
          </p:nvPr>
        </p:nvSpPr>
        <p:spPr>
          <a:xfrm>
            <a:off x="428624" y="686404"/>
            <a:ext cx="60009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Shape 104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5" name="Shape 10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Shape 1051"/>
          <p:cNvSpPr txBox="1">
            <a:spLocks noGrp="1"/>
          </p:cNvSpPr>
          <p:nvPr>
            <p:ph type="body" idx="1"/>
          </p:nvPr>
        </p:nvSpPr>
        <p:spPr>
          <a:xfrm>
            <a:off x="194411" y="3537673"/>
            <a:ext cx="4665900" cy="3351300"/>
          </a:xfrm>
          <a:prstGeom prst="rect">
            <a:avLst/>
          </a:prstGeom>
          <a:noFill/>
          <a:ln>
            <a:noFill/>
          </a:ln>
        </p:spPr>
        <p:txBody>
          <a:bodyPr lIns="76750" tIns="76750" rIns="76750" bIns="76750" anchor="ctr" anchorCtr="0">
            <a:noAutofit/>
          </a:bodyPr>
          <a:lstStyle/>
          <a:p>
            <a:pPr marL="0" marR="0" lvl="0" indent="0" algn="l" rtl="0">
              <a:spcBef>
                <a:spcPts val="0"/>
              </a:spcBef>
              <a:spcAft>
                <a:spcPts val="0"/>
              </a:spcAft>
              <a:buClr>
                <a:schemeClr val="dk1"/>
              </a:buClr>
              <a:buFont typeface="Arial"/>
              <a:buNone/>
            </a:pPr>
            <a:endParaRPr sz="1300" b="0" i="0" u="none" strike="noStrike" cap="none">
              <a:solidFill>
                <a:schemeClr val="dk1"/>
              </a:solidFill>
              <a:latin typeface="Arial"/>
              <a:ea typeface="Arial"/>
              <a:cs typeface="Arial"/>
              <a:sym typeface="Arial"/>
            </a:endParaRPr>
          </a:p>
        </p:txBody>
      </p:sp>
      <p:sp>
        <p:nvSpPr>
          <p:cNvPr id="1052" name="Shape 1052"/>
          <p:cNvSpPr>
            <a:spLocks noGrp="1" noRot="1" noChangeAspect="1"/>
          </p:cNvSpPr>
          <p:nvPr>
            <p:ph type="sldImg" idx="2"/>
          </p:nvPr>
        </p:nvSpPr>
        <p:spPr>
          <a:xfrm>
            <a:off x="428624" y="686404"/>
            <a:ext cx="60009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Shape 1058"/>
          <p:cNvSpPr txBox="1">
            <a:spLocks noGrp="1"/>
          </p:cNvSpPr>
          <p:nvPr>
            <p:ph type="body" idx="1"/>
          </p:nvPr>
        </p:nvSpPr>
        <p:spPr>
          <a:xfrm>
            <a:off x="194411" y="3537673"/>
            <a:ext cx="4665900" cy="3351600"/>
          </a:xfrm>
          <a:prstGeom prst="rect">
            <a:avLst/>
          </a:prstGeom>
          <a:noFill/>
          <a:ln>
            <a:noFill/>
          </a:ln>
        </p:spPr>
        <p:txBody>
          <a:bodyPr lIns="76750" tIns="76750" rIns="76750" bIns="76750" anchor="ctr" anchorCtr="0">
            <a:noAutofit/>
          </a:bodyPr>
          <a:lstStyle/>
          <a:p>
            <a:pPr lvl="0" rtl="0">
              <a:spcBef>
                <a:spcPts val="0"/>
              </a:spcBef>
              <a:buClr>
                <a:srgbClr val="535961"/>
              </a:buClr>
              <a:buSzPct val="25000"/>
              <a:buFont typeface="Arial"/>
              <a:buNone/>
            </a:pPr>
            <a:r>
              <a:rPr lang="en" sz="1200" b="1">
                <a:solidFill>
                  <a:srgbClr val="535961"/>
                </a:solidFill>
                <a:latin typeface="Open Sans"/>
                <a:ea typeface="Open Sans"/>
                <a:cs typeface="Open Sans"/>
                <a:sym typeface="Open Sans"/>
              </a:rPr>
              <a:t>Talking points: </a:t>
            </a:r>
          </a:p>
          <a:p>
            <a:pPr lvl="0" rtl="0">
              <a:spcBef>
                <a:spcPts val="0"/>
              </a:spcBef>
              <a:buClr>
                <a:srgbClr val="535961"/>
              </a:buClr>
              <a:buSzPct val="25000"/>
              <a:buFont typeface="Arial"/>
              <a:buNone/>
            </a:pPr>
            <a:r>
              <a:rPr lang="en" sz="1200">
                <a:solidFill>
                  <a:srgbClr val="535961"/>
                </a:solidFill>
                <a:latin typeface="Open Sans"/>
                <a:ea typeface="Open Sans"/>
                <a:cs typeface="Open Sans"/>
                <a:sym typeface="Open Sans"/>
              </a:rPr>
              <a:t>Something else you get is visibility into whether your patients followed through with viewing their report online, scheduling and speaking to a genetic counselor, and in this activity log, you can see that Counsyl will contact your patient to make sure that patients are following through. Here you can see that the patient spoke to a genetic counselor on Feb. 12th. This keeps you totally in the loop. That’s a good segue way into our next topic, which is TRANSPARENCY.</a:t>
            </a:r>
          </a:p>
          <a:p>
            <a:pPr lvl="0" rtl="0">
              <a:spcBef>
                <a:spcPts val="0"/>
              </a:spcBef>
              <a:buClr>
                <a:schemeClr val="dk1"/>
              </a:buClr>
              <a:buFont typeface="Arial"/>
              <a:buNone/>
            </a:pPr>
            <a:endParaRPr sz="1200">
              <a:solidFill>
                <a:srgbClr val="535961"/>
              </a:solidFill>
              <a:latin typeface="Open Sans"/>
              <a:ea typeface="Open Sans"/>
              <a:cs typeface="Open Sans"/>
              <a:sym typeface="Open Sans"/>
            </a:endParaRPr>
          </a:p>
          <a:p>
            <a:pPr lvl="0" rtl="0">
              <a:lnSpc>
                <a:spcPct val="115000"/>
              </a:lnSpc>
              <a:spcBef>
                <a:spcPts val="0"/>
              </a:spcBef>
              <a:buClr>
                <a:schemeClr val="dk1"/>
              </a:buClr>
              <a:buFont typeface="Arial"/>
              <a:buNone/>
            </a:pPr>
            <a:r>
              <a:rPr lang="en">
                <a:solidFill>
                  <a:schemeClr val="dk1"/>
                </a:solidFill>
                <a:latin typeface="Calibri"/>
                <a:ea typeface="Calibri"/>
                <a:cs typeface="Calibri"/>
                <a:sym typeface="Calibri"/>
              </a:rPr>
              <a:t>4 million pregnancies in the US every year</a:t>
            </a:r>
          </a:p>
          <a:p>
            <a:pPr lvl="0" rtl="0">
              <a:lnSpc>
                <a:spcPct val="115000"/>
              </a:lnSpc>
              <a:spcBef>
                <a:spcPts val="0"/>
              </a:spcBef>
              <a:buClr>
                <a:schemeClr val="dk1"/>
              </a:buClr>
              <a:buFont typeface="Arial"/>
              <a:buNone/>
            </a:pPr>
            <a:r>
              <a:rPr lang="en">
                <a:solidFill>
                  <a:schemeClr val="dk1"/>
                </a:solidFill>
                <a:latin typeface="Calibri"/>
                <a:ea typeface="Calibri"/>
                <a:cs typeface="Calibri"/>
                <a:sym typeface="Calibri"/>
              </a:rPr>
              <a:t>Only 3500 genetic counselors, not all are prenatal</a:t>
            </a:r>
          </a:p>
          <a:p>
            <a:pPr lvl="0" rtl="0">
              <a:lnSpc>
                <a:spcPct val="115000"/>
              </a:lnSpc>
              <a:spcBef>
                <a:spcPts val="0"/>
              </a:spcBef>
              <a:buClr>
                <a:schemeClr val="dk1"/>
              </a:buClr>
              <a:buFont typeface="Arial"/>
              <a:buNone/>
            </a:pPr>
            <a:r>
              <a:rPr lang="en">
                <a:solidFill>
                  <a:schemeClr val="dk1"/>
                </a:solidFill>
                <a:latin typeface="Calibri"/>
                <a:ea typeface="Calibri"/>
                <a:cs typeface="Calibri"/>
                <a:sym typeface="Calibri"/>
              </a:rPr>
              <a:t>If half of them are prenatal counselors, that makes 1400</a:t>
            </a:r>
          </a:p>
          <a:p>
            <a:pPr lvl="0" rtl="0">
              <a:lnSpc>
                <a:spcPct val="115000"/>
              </a:lnSpc>
              <a:spcBef>
                <a:spcPts val="0"/>
              </a:spcBef>
              <a:buClr>
                <a:schemeClr val="dk1"/>
              </a:buClr>
              <a:buFont typeface="Arial"/>
              <a:buNone/>
            </a:pPr>
            <a:r>
              <a:rPr lang="en">
                <a:solidFill>
                  <a:schemeClr val="dk1"/>
                </a:solidFill>
                <a:latin typeface="Calibri"/>
                <a:ea typeface="Calibri"/>
                <a:cs typeface="Calibri"/>
                <a:sym typeface="Calibri"/>
              </a:rPr>
              <a:t>Each counselor would have to see 2800 patients per year, which is 55 patients per week, which is 11 patients per day ONLY for carrier screening (not all the other things we see patients for). Assumes you’re just seeing patients and not doing any paperwork.</a:t>
            </a:r>
          </a:p>
          <a:p>
            <a:pPr lvl="0" rtl="0">
              <a:lnSpc>
                <a:spcPct val="115000"/>
              </a:lnSpc>
              <a:spcBef>
                <a:spcPts val="0"/>
              </a:spcBef>
              <a:buClr>
                <a:schemeClr val="dk1"/>
              </a:buClr>
              <a:buFont typeface="Arial"/>
              <a:buNone/>
            </a:pPr>
            <a:r>
              <a:rPr lang="en">
                <a:solidFill>
                  <a:schemeClr val="dk1"/>
                </a:solidFill>
                <a:latin typeface="Calibri"/>
                <a:ea typeface="Calibri"/>
                <a:cs typeface="Calibri"/>
                <a:sym typeface="Calibri"/>
              </a:rPr>
              <a:t>NOT SUSTAINABLE</a:t>
            </a:r>
          </a:p>
          <a:p>
            <a:pPr marL="0" marR="0" lvl="0" indent="0" algn="l" rtl="0">
              <a:spcBef>
                <a:spcPts val="0"/>
              </a:spcBef>
              <a:spcAft>
                <a:spcPts val="0"/>
              </a:spcAft>
              <a:buClr>
                <a:schemeClr val="dk1"/>
              </a:buClr>
              <a:buFont typeface="Arial"/>
              <a:buNone/>
            </a:pPr>
            <a:endParaRPr sz="1300">
              <a:solidFill>
                <a:schemeClr val="dk1"/>
              </a:solidFill>
            </a:endParaRPr>
          </a:p>
        </p:txBody>
      </p:sp>
      <p:sp>
        <p:nvSpPr>
          <p:cNvPr id="1059" name="Shape 1059"/>
          <p:cNvSpPr>
            <a:spLocks noGrp="1" noRot="1" noChangeAspect="1"/>
          </p:cNvSpPr>
          <p:nvPr>
            <p:ph type="sldImg" idx="2"/>
          </p:nvPr>
        </p:nvSpPr>
        <p:spPr>
          <a:xfrm>
            <a:off x="428624" y="686404"/>
            <a:ext cx="60009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Shape 1067"/>
          <p:cNvSpPr txBox="1">
            <a:spLocks noGrp="1"/>
          </p:cNvSpPr>
          <p:nvPr>
            <p:ph type="body" idx="1"/>
          </p:nvPr>
        </p:nvSpPr>
        <p:spPr>
          <a:xfrm>
            <a:off x="207372" y="3714557"/>
            <a:ext cx="4977000" cy="3518999"/>
          </a:xfrm>
          <a:prstGeom prst="rect">
            <a:avLst/>
          </a:prstGeom>
        </p:spPr>
        <p:txBody>
          <a:bodyPr lIns="91575" tIns="91575" rIns="91575" bIns="91575" anchor="t" anchorCtr="0">
            <a:noAutofit/>
          </a:bodyPr>
          <a:lstStyle/>
          <a:p>
            <a:pPr lvl="0" rtl="0">
              <a:spcBef>
                <a:spcPts val="0"/>
              </a:spcBef>
              <a:buClr>
                <a:schemeClr val="dk1"/>
              </a:buClr>
              <a:buSzPct val="25000"/>
              <a:buFont typeface="Arial"/>
              <a:buNone/>
            </a:pPr>
            <a:r>
              <a:rPr lang="en" sz="1200" b="1">
                <a:solidFill>
                  <a:schemeClr val="dk1"/>
                </a:solidFill>
                <a:latin typeface="Open Sans"/>
                <a:ea typeface="Open Sans"/>
                <a:cs typeface="Open Sans"/>
                <a:sym typeface="Open Sans"/>
              </a:rPr>
              <a:t>Talking points: </a:t>
            </a:r>
          </a:p>
          <a:p>
            <a:pPr lvl="1" rtl="0">
              <a:spcBef>
                <a:spcPts val="0"/>
              </a:spcBef>
              <a:buClr>
                <a:schemeClr val="dk1"/>
              </a:buClr>
              <a:buSzPct val="25000"/>
              <a:buFont typeface="Arial"/>
              <a:buNone/>
            </a:pPr>
            <a:r>
              <a:rPr lang="en" sz="1200">
                <a:solidFill>
                  <a:schemeClr val="dk1"/>
                </a:solidFill>
                <a:latin typeface="Open Sans"/>
                <a:ea typeface="Open Sans"/>
                <a:cs typeface="Open Sans"/>
                <a:sym typeface="Open Sans"/>
              </a:rPr>
              <a:t>Our 45+ genetic counselors can also help you explain results. Our reports are clear, informative, and available online for both you and your patients. On-demand or scheduled genetic counseling is included with every Counsyl test, because we believe every patient should understand the meaning of their results. </a:t>
            </a:r>
          </a:p>
          <a:p>
            <a:pPr lvl="0" rtl="0">
              <a:spcBef>
                <a:spcPts val="0"/>
              </a:spcBef>
              <a:buClr>
                <a:srgbClr val="000000"/>
              </a:buClr>
              <a:buSzPct val="25000"/>
              <a:buFont typeface="Arial"/>
              <a:buNone/>
            </a:pPr>
            <a:endParaRPr sz="1200">
              <a:solidFill>
                <a:schemeClr val="dk1"/>
              </a:solidFill>
              <a:latin typeface="Open Sans"/>
              <a:ea typeface="Open Sans"/>
              <a:cs typeface="Open Sans"/>
              <a:sym typeface="Open Sans"/>
            </a:endParaRPr>
          </a:p>
          <a:p>
            <a:pPr lvl="1" rtl="0">
              <a:spcBef>
                <a:spcPts val="0"/>
              </a:spcBef>
              <a:buClr>
                <a:schemeClr val="dk1"/>
              </a:buClr>
              <a:buSzPct val="25000"/>
              <a:buFont typeface="Arial"/>
              <a:buNone/>
            </a:pPr>
            <a:r>
              <a:rPr lang="en" sz="1200">
                <a:solidFill>
                  <a:schemeClr val="dk1"/>
                </a:solidFill>
                <a:latin typeface="Open Sans"/>
                <a:ea typeface="Open Sans"/>
                <a:cs typeface="Open Sans"/>
                <a:sym typeface="Open Sans"/>
              </a:rPr>
              <a:t>Our extensive insurance network means that Counsyl testing is typically covered and will go towards patient deductibles. We work directly with patients and their insurance to determine coverage and provide upfront cost estimates and billing support. Payment options are available for patients who lack adequate coverage.</a:t>
            </a:r>
          </a:p>
          <a:p>
            <a:pPr lvl="1" rtl="0">
              <a:spcBef>
                <a:spcPts val="0"/>
              </a:spcBef>
              <a:buClr>
                <a:schemeClr val="dk1"/>
              </a:buClr>
              <a:buSzPct val="25000"/>
              <a:buFont typeface="Arial"/>
              <a:buNone/>
            </a:pPr>
            <a:endParaRPr sz="1200">
              <a:solidFill>
                <a:schemeClr val="dk1"/>
              </a:solidFill>
              <a:latin typeface="Open Sans"/>
              <a:ea typeface="Open Sans"/>
              <a:cs typeface="Open Sans"/>
              <a:sym typeface="Open Sans"/>
            </a:endParaRPr>
          </a:p>
          <a:p>
            <a:pPr lvl="1" rtl="0">
              <a:spcBef>
                <a:spcPts val="0"/>
              </a:spcBef>
              <a:buClr>
                <a:schemeClr val="dk1"/>
              </a:buClr>
              <a:buSzPct val="25000"/>
              <a:buFont typeface="Arial"/>
              <a:buNone/>
            </a:pPr>
            <a:r>
              <a:rPr lang="en" sz="1200">
                <a:solidFill>
                  <a:schemeClr val="dk1"/>
                </a:solidFill>
                <a:latin typeface="Open Sans"/>
                <a:ea typeface="Open Sans"/>
                <a:cs typeface="Open Sans"/>
                <a:sym typeface="Open Sans"/>
              </a:rPr>
              <a:t>Counsyl partners with you to simplify the integration of screening into clinical practice. We can integrate with your EMR, submit prior authorizations, and follow up with patients to help ensure they don’t slip through the cracks. Every interaction is documented in a secure online portal.</a:t>
            </a:r>
          </a:p>
          <a:p>
            <a:pPr lvl="1" rtl="0">
              <a:spcBef>
                <a:spcPts val="0"/>
              </a:spcBef>
              <a:buClr>
                <a:schemeClr val="dk1"/>
              </a:buClr>
              <a:buSzPct val="25000"/>
              <a:buFont typeface="Arial"/>
              <a:buNone/>
            </a:pPr>
            <a:endParaRPr sz="1200">
              <a:solidFill>
                <a:schemeClr val="dk1"/>
              </a:solidFill>
              <a:latin typeface="Open Sans"/>
              <a:ea typeface="Open Sans"/>
              <a:cs typeface="Open Sans"/>
              <a:sym typeface="Open Sans"/>
            </a:endParaRPr>
          </a:p>
          <a:p>
            <a:pPr lvl="0" rtl="0">
              <a:spcBef>
                <a:spcPts val="0"/>
              </a:spcBef>
              <a:buClr>
                <a:srgbClr val="000000"/>
              </a:buClr>
              <a:buSzPct val="25000"/>
              <a:buFont typeface="Arial"/>
              <a:buNone/>
            </a:pPr>
            <a:endParaRPr>
              <a:solidFill>
                <a:schemeClr val="dk1"/>
              </a:solidFill>
            </a:endParaRPr>
          </a:p>
          <a:p>
            <a:pPr lvl="0" rtl="0">
              <a:spcBef>
                <a:spcPts val="0"/>
              </a:spcBef>
              <a:buClr>
                <a:srgbClr val="000000"/>
              </a:buClr>
              <a:buSzPct val="25000"/>
              <a:buFont typeface="Arial"/>
              <a:buNone/>
            </a:pPr>
            <a:endParaRPr>
              <a:solidFill>
                <a:schemeClr val="dk1"/>
              </a:solidFill>
            </a:endParaRPr>
          </a:p>
          <a:p>
            <a:pPr lvl="0" rtl="0">
              <a:spcBef>
                <a:spcPts val="0"/>
              </a:spcBef>
              <a:buClr>
                <a:srgbClr val="000000"/>
              </a:buClr>
              <a:buSzPct val="78571"/>
              <a:buFont typeface="Arial"/>
              <a:buNone/>
            </a:pPr>
            <a:endParaRPr sz="1400"/>
          </a:p>
          <a:p>
            <a:pPr lvl="0" rtl="0">
              <a:lnSpc>
                <a:spcPct val="125000"/>
              </a:lnSpc>
              <a:spcBef>
                <a:spcPts val="0"/>
              </a:spcBef>
              <a:buClr>
                <a:schemeClr val="dk1"/>
              </a:buClr>
              <a:buSzPct val="25000"/>
              <a:buFont typeface="Arial"/>
              <a:buNone/>
            </a:pPr>
            <a:endParaRPr sz="1200" b="1">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Shape 108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6" name="Shape 10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endParaRPr>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Shape 822"/>
          <p:cNvSpPr txBox="1">
            <a:spLocks noGrp="1"/>
          </p:cNvSpPr>
          <p:nvPr>
            <p:ph type="body" idx="1"/>
          </p:nvPr>
        </p:nvSpPr>
        <p:spPr>
          <a:xfrm>
            <a:off x="207371" y="3714557"/>
            <a:ext cx="4977000" cy="3519000"/>
          </a:xfrm>
          <a:prstGeom prst="rect">
            <a:avLst/>
          </a:prstGeom>
          <a:noFill/>
          <a:ln>
            <a:noFill/>
          </a:ln>
        </p:spPr>
        <p:txBody>
          <a:bodyPr lIns="81350" tIns="81350" rIns="81350" bIns="81350" anchor="t" anchorCtr="0">
            <a:noAutofit/>
          </a:bodyPr>
          <a:lstStyle/>
          <a:p>
            <a:pPr marL="0" marR="0" lvl="0" indent="0" algn="l" rtl="0">
              <a:lnSpc>
                <a:spcPct val="115000"/>
              </a:lnSpc>
              <a:spcBef>
                <a:spcPts val="0"/>
              </a:spcBef>
              <a:spcAft>
                <a:spcPts val="0"/>
              </a:spcAft>
              <a:buClr>
                <a:schemeClr val="dk1"/>
              </a:buClr>
              <a:buSzPct val="25000"/>
              <a:buFont typeface="Calibri"/>
              <a:buNone/>
            </a:pPr>
            <a:r>
              <a:rPr lang="en" sz="1200" b="1">
                <a:solidFill>
                  <a:schemeClr val="dk1"/>
                </a:solidFill>
                <a:latin typeface="Open Sans"/>
                <a:ea typeface="Open Sans"/>
                <a:cs typeface="Open Sans"/>
                <a:sym typeface="Open Sans"/>
              </a:rPr>
              <a:t>Talking points</a:t>
            </a:r>
            <a:r>
              <a:rPr lang="en" sz="1200" b="1" i="0" u="none" strike="noStrike" cap="none">
                <a:solidFill>
                  <a:schemeClr val="dk1"/>
                </a:solidFill>
                <a:latin typeface="Open Sans"/>
                <a:ea typeface="Open Sans"/>
                <a:cs typeface="Open Sans"/>
                <a:sym typeface="Open Sans"/>
              </a:rPr>
              <a:t>:</a:t>
            </a:r>
            <a:r>
              <a:rPr lang="en" sz="1200" b="0" i="0" u="none" strike="noStrike" cap="none">
                <a:solidFill>
                  <a:schemeClr val="dk1"/>
                </a:solidFill>
                <a:latin typeface="Open Sans"/>
                <a:ea typeface="Open Sans"/>
                <a:cs typeface="Open Sans"/>
                <a:sym typeface="Open Sans"/>
              </a:rPr>
              <a:t> A little background on Counsyl: We are a DNA testing and genetic counseling service. We </a:t>
            </a:r>
            <a:r>
              <a:rPr lang="en" sz="1200">
                <a:solidFill>
                  <a:schemeClr val="dk1"/>
                </a:solidFill>
                <a:latin typeface="Open Sans"/>
                <a:ea typeface="Open Sans"/>
                <a:cs typeface="Open Sans"/>
                <a:sym typeface="Open Sans"/>
              </a:rPr>
              <a:t>have 3 screening offerings: Family prep, IPS, ICS</a:t>
            </a:r>
          </a:p>
          <a:p>
            <a:pPr marL="0" marR="0" lvl="0" indent="0" algn="l" rtl="0">
              <a:lnSpc>
                <a:spcPct val="115000"/>
              </a:lnSpc>
              <a:spcBef>
                <a:spcPts val="0"/>
              </a:spcBef>
              <a:spcAft>
                <a:spcPts val="0"/>
              </a:spcAft>
              <a:buClr>
                <a:schemeClr val="dk1"/>
              </a:buClr>
              <a:buFont typeface="Arial"/>
              <a:buNone/>
            </a:pPr>
            <a:endParaRPr sz="1200" b="0" i="0" u="none" strike="noStrike" cap="none">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Clr>
                <a:schemeClr val="dk1"/>
              </a:buClr>
              <a:buSzPct val="25000"/>
              <a:buFont typeface="Calibri"/>
              <a:buNone/>
            </a:pPr>
            <a:r>
              <a:rPr lang="en" sz="1200" b="0" i="0" u="none" strike="noStrike" cap="none">
                <a:solidFill>
                  <a:schemeClr val="dk1"/>
                </a:solidFill>
                <a:latin typeface="Open Sans"/>
                <a:ea typeface="Open Sans"/>
                <a:cs typeface="Open Sans"/>
                <a:sym typeface="Open Sans"/>
              </a:rPr>
              <a:t>Counsyl runs a fully automated lab with a focus on technological develop</a:t>
            </a:r>
            <a:r>
              <a:rPr lang="en" sz="1200">
                <a:solidFill>
                  <a:schemeClr val="dk1"/>
                </a:solidFill>
                <a:latin typeface="Open Sans"/>
                <a:ea typeface="Open Sans"/>
                <a:cs typeface="Open Sans"/>
                <a:sym typeface="Open Sans"/>
              </a:rPr>
              <a:t>ment</a:t>
            </a:r>
            <a:r>
              <a:rPr lang="en" sz="1200" b="0" i="0" u="none" strike="noStrike" cap="none">
                <a:solidFill>
                  <a:schemeClr val="dk1"/>
                </a:solidFill>
                <a:latin typeface="Open Sans"/>
                <a:ea typeface="Open Sans"/>
                <a:cs typeface="Open Sans"/>
                <a:sym typeface="Open Sans"/>
              </a:rPr>
              <a:t> that allows us to offer testing for rare genetic disease at scale</a:t>
            </a:r>
            <a:r>
              <a:rPr lang="en" sz="1200">
                <a:solidFill>
                  <a:schemeClr val="dk1"/>
                </a:solidFill>
                <a:latin typeface="Open Sans"/>
                <a:ea typeface="Open Sans"/>
                <a:cs typeface="Open Sans"/>
                <a:sym typeface="Open Sans"/>
              </a:rPr>
              <a:t>. Thiss essentially translates to allowing broader access to genetic testing by offering it at an affordable price and including genetic counseling as part of the service. Shivani and I are just 2 of the 45 genetic counselors at Counsyls</a:t>
            </a:r>
          </a:p>
          <a:p>
            <a:pPr marL="0" marR="0" lvl="0" indent="0" algn="l" rtl="0">
              <a:lnSpc>
                <a:spcPct val="115000"/>
              </a:lnSpc>
              <a:spcBef>
                <a:spcPts val="0"/>
              </a:spcBef>
              <a:buClr>
                <a:schemeClr val="dk1"/>
              </a:buClr>
              <a:buFont typeface="Arial"/>
              <a:buNone/>
            </a:pPr>
            <a:endParaRPr sz="1200">
              <a:solidFill>
                <a:schemeClr val="dk1"/>
              </a:solidFill>
              <a:latin typeface="Open Sans"/>
              <a:ea typeface="Open Sans"/>
              <a:cs typeface="Open Sans"/>
              <a:sym typeface="Open Sans"/>
            </a:endParaRPr>
          </a:p>
          <a:p>
            <a:pPr lvl="0" rtl="0">
              <a:lnSpc>
                <a:spcPct val="115000"/>
              </a:lnSpc>
              <a:spcBef>
                <a:spcPts val="0"/>
              </a:spcBef>
              <a:buClr>
                <a:srgbClr val="000000"/>
              </a:buClr>
              <a:buSzPct val="61111"/>
              <a:buFont typeface="Arial"/>
              <a:buNone/>
            </a:pPr>
            <a:r>
              <a:rPr lang="en" sz="1800">
                <a:latin typeface="Calibri"/>
                <a:ea typeface="Calibri"/>
                <a:cs typeface="Calibri"/>
                <a:sym typeface="Calibri"/>
              </a:rPr>
              <a:t>I’m going to play a short clip of what goes on inside our lab so help give you a better sense. Having come from from working in an academic lab prior to joining Counsyl, this was even new to me and sums up what i can’t necessarily articulate in a short period of time</a:t>
            </a:r>
          </a:p>
        </p:txBody>
      </p:sp>
      <p:sp>
        <p:nvSpPr>
          <p:cNvPr id="823" name="Shape 8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Shape 10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1" name="Shape 10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endParaRPr>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Shape 10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6" name="Shape 10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00000"/>
              <a:buFont typeface="Arial"/>
              <a:buNone/>
            </a:pPr>
            <a:r>
              <a:rPr lang="en" b="1">
                <a:solidFill>
                  <a:schemeClr val="dk1"/>
                </a:solidFill>
                <a:latin typeface="Calibri"/>
                <a:ea typeface="Calibri"/>
                <a:cs typeface="Calibri"/>
                <a:sym typeface="Calibri"/>
              </a:rPr>
              <a:t>Talking points:</a:t>
            </a:r>
          </a:p>
          <a:p>
            <a:pPr marL="457200" lvl="0" indent="-298450" rtl="0">
              <a:lnSpc>
                <a:spcPct val="115000"/>
              </a:lnSpc>
              <a:spcBef>
                <a:spcPts val="0"/>
              </a:spcBef>
              <a:buClr>
                <a:schemeClr val="dk1"/>
              </a:buClr>
              <a:buSzPct val="100000"/>
              <a:buFont typeface="Calibri"/>
              <a:buChar char="●"/>
            </a:pPr>
            <a:r>
              <a:rPr lang="en">
                <a:solidFill>
                  <a:schemeClr val="dk1"/>
                </a:solidFill>
                <a:latin typeface="Calibri"/>
                <a:ea typeface="Calibri"/>
                <a:cs typeface="Calibri"/>
                <a:sym typeface="Calibri"/>
              </a:rPr>
              <a:t>Comparatively, the total risk of serious disorders identified through ECS is higher than the incidence of routinely screened for conditions such as Down syndrome.</a:t>
            </a:r>
            <a:r>
              <a:rPr lang="en" baseline="30000">
                <a:solidFill>
                  <a:schemeClr val="dk1"/>
                </a:solidFill>
                <a:latin typeface="Calibri"/>
                <a:ea typeface="Calibri"/>
                <a:cs typeface="Calibri"/>
                <a:sym typeface="Calibri"/>
              </a:rPr>
              <a:t>4,5</a:t>
            </a:r>
            <a:r>
              <a:rPr lang="en">
                <a:solidFill>
                  <a:schemeClr val="dk1"/>
                </a:solidFill>
                <a:latin typeface="Calibri"/>
                <a:ea typeface="Calibri"/>
                <a:cs typeface="Calibri"/>
                <a:sym typeface="Calibri"/>
              </a:rPr>
              <a:t> </a:t>
            </a:r>
          </a:p>
          <a:p>
            <a:pPr marL="457200" lvl="0" indent="-298450" rtl="0">
              <a:lnSpc>
                <a:spcPct val="115000"/>
              </a:lnSpc>
              <a:spcBef>
                <a:spcPts val="0"/>
              </a:spcBef>
              <a:buClr>
                <a:schemeClr val="dk1"/>
              </a:buClr>
              <a:buSzPct val="100000"/>
              <a:buFont typeface="Calibri"/>
              <a:buChar char="●"/>
            </a:pPr>
            <a:r>
              <a:rPr lang="en">
                <a:solidFill>
                  <a:schemeClr val="dk1"/>
                </a:solidFill>
                <a:latin typeface="Calibri"/>
                <a:ea typeface="Calibri"/>
                <a:cs typeface="Calibri"/>
                <a:sym typeface="Calibri"/>
              </a:rPr>
              <a:t>1 in 550 pregnancies are at risk to be affected by a severe/profound condition on the Counsyl </a:t>
            </a:r>
            <a:r>
              <a:rPr lang="en" i="1">
                <a:solidFill>
                  <a:schemeClr val="dk1"/>
                </a:solidFill>
                <a:latin typeface="Calibri"/>
                <a:ea typeface="Calibri"/>
                <a:cs typeface="Calibri"/>
                <a:sym typeface="Calibri"/>
              </a:rPr>
              <a:t>Family Prep Screen</a:t>
            </a:r>
            <a:r>
              <a:rPr lang="en">
                <a:solidFill>
                  <a:schemeClr val="dk1"/>
                </a:solidFill>
                <a:latin typeface="Calibri"/>
                <a:ea typeface="Calibri"/>
                <a:cs typeface="Calibri"/>
                <a:sym typeface="Calibri"/>
              </a:rPr>
              <a:t>.</a:t>
            </a:r>
          </a:p>
          <a:p>
            <a:pPr marL="914400" lvl="1" indent="-298450" rtl="0">
              <a:lnSpc>
                <a:spcPct val="115000"/>
              </a:lnSpc>
              <a:spcBef>
                <a:spcPts val="0"/>
              </a:spcBef>
              <a:buClr>
                <a:schemeClr val="dk1"/>
              </a:buClr>
              <a:buSzPct val="100000"/>
              <a:buFont typeface="Calibri"/>
              <a:buChar char="○"/>
            </a:pPr>
            <a:r>
              <a:rPr lang="en">
                <a:solidFill>
                  <a:schemeClr val="dk1"/>
                </a:solidFill>
                <a:latin typeface="Calibri"/>
                <a:ea typeface="Calibri"/>
                <a:cs typeface="Calibri"/>
                <a:sym typeface="Calibri"/>
              </a:rPr>
              <a:t>This is a </a:t>
            </a:r>
            <a:r>
              <a:rPr lang="en" i="1" u="sng">
                <a:solidFill>
                  <a:schemeClr val="hlink"/>
                </a:solidFill>
                <a:highlight>
                  <a:srgbClr val="FFFFFF"/>
                </a:highlight>
                <a:latin typeface="Calibri"/>
                <a:ea typeface="Calibri"/>
                <a:cs typeface="Calibri"/>
                <a:sym typeface="Calibri"/>
                <a:hlinkClick r:id="rId3"/>
              </a:rPr>
              <a:t>weighted average</a:t>
            </a:r>
            <a:r>
              <a:rPr lang="en" i="1">
                <a:solidFill>
                  <a:schemeClr val="dk1"/>
                </a:solidFill>
                <a:highlight>
                  <a:srgbClr val="FFFFFF"/>
                </a:highlight>
                <a:latin typeface="Calibri"/>
                <a:ea typeface="Calibri"/>
                <a:cs typeface="Calibri"/>
                <a:sym typeface="Calibri"/>
              </a:rPr>
              <a:t> of total risk across ethnicities for all 94 severe and profound disorders based on US census population estimates.</a:t>
            </a:r>
            <a:r>
              <a:rPr lang="en">
                <a:solidFill>
                  <a:schemeClr val="dk1"/>
                </a:solidFill>
                <a:highlight>
                  <a:srgbClr val="FFFFFF"/>
                </a:highlight>
                <a:latin typeface="Calibri"/>
                <a:ea typeface="Calibri"/>
                <a:cs typeface="Calibri"/>
                <a:sym typeface="Calibri"/>
              </a:rPr>
              <a:t>  (Data on ethnicity-specific risk is on the next slide.)</a:t>
            </a:r>
          </a:p>
          <a:p>
            <a:pPr marL="457200" lvl="0" indent="-298450" rtl="0">
              <a:lnSpc>
                <a:spcPct val="115000"/>
              </a:lnSpc>
              <a:spcBef>
                <a:spcPts val="0"/>
              </a:spcBef>
              <a:buClr>
                <a:schemeClr val="dk1"/>
              </a:buClr>
              <a:buSzPct val="91666"/>
              <a:buFont typeface="Calibri"/>
              <a:buChar char="●"/>
            </a:pPr>
            <a:r>
              <a:rPr lang="en">
                <a:solidFill>
                  <a:schemeClr val="dk1"/>
                </a:solidFill>
                <a:highlight>
                  <a:srgbClr val="FFFFFF"/>
                </a:highlight>
                <a:latin typeface="Calibri"/>
                <a:ea typeface="Calibri"/>
                <a:cs typeface="Calibri"/>
                <a:sym typeface="Calibri"/>
              </a:rPr>
              <a:t>T</a:t>
            </a:r>
            <a:r>
              <a:rPr lang="en">
                <a:solidFill>
                  <a:schemeClr val="dk1"/>
                </a:solidFill>
                <a:latin typeface="Calibri"/>
                <a:ea typeface="Calibri"/>
                <a:cs typeface="Calibri"/>
                <a:sym typeface="Calibri"/>
              </a:rPr>
              <a:t>he total risk of serious disorders detected by ECS (1 in 550) is higher than the incidence of routinely screened for conditions, such as Down syndrome (1 in 700 births), open neural tube defects (1 in 1000 births), and for CF alone (1 in 3,400 births).  (Note: this includes guideline AND non-guideline conditions.)</a:t>
            </a:r>
          </a:p>
          <a:p>
            <a:pPr lvl="0" rtl="0">
              <a:lnSpc>
                <a:spcPct val="115000"/>
              </a:lnSpc>
              <a:spcBef>
                <a:spcPts val="0"/>
              </a:spcBef>
              <a:buClr>
                <a:schemeClr val="dk1"/>
              </a:buClr>
              <a:buSzPct val="100000"/>
              <a:buFont typeface="Arial"/>
              <a:buNone/>
            </a:pPr>
            <a:endParaRPr baseline="30000">
              <a:solidFill>
                <a:schemeClr val="dk1"/>
              </a:solidFill>
              <a:latin typeface="Calibri"/>
              <a:ea typeface="Calibri"/>
              <a:cs typeface="Calibri"/>
              <a:sym typeface="Calibri"/>
            </a:endParaRPr>
          </a:p>
          <a:p>
            <a:pPr lvl="0" rtl="0">
              <a:lnSpc>
                <a:spcPct val="115000"/>
              </a:lnSpc>
              <a:spcBef>
                <a:spcPts val="0"/>
              </a:spcBef>
              <a:buClr>
                <a:schemeClr val="dk1"/>
              </a:buClr>
              <a:buSzPct val="122222"/>
              <a:buFont typeface="Arial"/>
              <a:buNone/>
            </a:pPr>
            <a:r>
              <a:rPr lang="en" sz="900">
                <a:solidFill>
                  <a:schemeClr val="dk1"/>
                </a:solidFill>
                <a:latin typeface="Calibri"/>
                <a:ea typeface="Calibri"/>
                <a:cs typeface="Calibri"/>
                <a:sym typeface="Calibri"/>
              </a:rPr>
              <a:t>References</a:t>
            </a:r>
          </a:p>
          <a:p>
            <a:pPr lvl="0" rtl="0">
              <a:lnSpc>
                <a:spcPct val="115000"/>
              </a:lnSpc>
              <a:spcBef>
                <a:spcPts val="0"/>
              </a:spcBef>
              <a:buClr>
                <a:schemeClr val="dk1"/>
              </a:buClr>
              <a:buSzPct val="122222"/>
              <a:buFont typeface="Arial"/>
              <a:buNone/>
            </a:pPr>
            <a:r>
              <a:rPr lang="en" sz="900">
                <a:solidFill>
                  <a:schemeClr val="dk1"/>
                </a:solidFill>
                <a:highlight>
                  <a:srgbClr val="FFFF00"/>
                </a:highlight>
                <a:latin typeface="Calibri"/>
                <a:ea typeface="Calibri"/>
                <a:cs typeface="Calibri"/>
                <a:sym typeface="Calibri"/>
              </a:rPr>
              <a:t>[Down Syndrome and Neural Tube Defects incidence in AMA style]</a:t>
            </a:r>
            <a:r>
              <a:rPr lang="en" sz="900">
                <a:solidFill>
                  <a:schemeClr val="dk1"/>
                </a:solidFill>
                <a:latin typeface="Calibri"/>
                <a:ea typeface="Calibri"/>
                <a:cs typeface="Calibri"/>
                <a:sym typeface="Calibri"/>
              </a:rPr>
              <a:t> </a:t>
            </a:r>
          </a:p>
          <a:p>
            <a:pPr lvl="0" rtl="0">
              <a:lnSpc>
                <a:spcPct val="115000"/>
              </a:lnSpc>
              <a:spcBef>
                <a:spcPts val="0"/>
              </a:spcBef>
              <a:buClr>
                <a:schemeClr val="dk1"/>
              </a:buClr>
              <a:buSzPct val="122222"/>
              <a:buFont typeface="Arial"/>
              <a:buNone/>
            </a:pPr>
            <a:r>
              <a:rPr lang="en" sz="900">
                <a:solidFill>
                  <a:schemeClr val="dk1"/>
                </a:solidFill>
                <a:latin typeface="Calibri"/>
                <a:ea typeface="Calibri"/>
                <a:cs typeface="Calibri"/>
                <a:sym typeface="Calibri"/>
              </a:rPr>
              <a:t>Parker SE, Mai CT, Canfield MA, et al. Updated National Birth Prevalence estimates for selected birth defects in the United States, 2004-2006. </a:t>
            </a:r>
            <a:r>
              <a:rPr lang="en" sz="900" i="1">
                <a:solidFill>
                  <a:schemeClr val="dk1"/>
                </a:solidFill>
                <a:latin typeface="Calibri"/>
                <a:ea typeface="Calibri"/>
                <a:cs typeface="Calibri"/>
                <a:sym typeface="Calibri"/>
              </a:rPr>
              <a:t>Birth Defects Res A Clin Mol Teratol</a:t>
            </a:r>
            <a:r>
              <a:rPr lang="en" sz="900">
                <a:solidFill>
                  <a:schemeClr val="dk1"/>
                </a:solidFill>
                <a:latin typeface="Calibri"/>
                <a:ea typeface="Calibri"/>
                <a:cs typeface="Calibri"/>
                <a:sym typeface="Calibri"/>
              </a:rPr>
              <a:t>. 2010 Dec;88(12):1008-16.</a:t>
            </a:r>
          </a:p>
          <a:p>
            <a:pPr lvl="0" rtl="0">
              <a:lnSpc>
                <a:spcPct val="115000"/>
              </a:lnSpc>
              <a:spcBef>
                <a:spcPts val="0"/>
              </a:spcBef>
              <a:buClr>
                <a:schemeClr val="dk1"/>
              </a:buClr>
              <a:buSzPct val="122222"/>
              <a:buFont typeface="Arial"/>
              <a:buNone/>
            </a:pPr>
            <a:r>
              <a:rPr lang="en" sz="900">
                <a:solidFill>
                  <a:schemeClr val="dk1"/>
                </a:solidFill>
                <a:highlight>
                  <a:srgbClr val="FFFF00"/>
                </a:highlight>
                <a:latin typeface="Calibri"/>
                <a:ea typeface="Calibri"/>
                <a:cs typeface="Calibri"/>
                <a:sym typeface="Calibri"/>
              </a:rPr>
              <a:t>[Cystic Fibrosis incidence in style recommended by CFF] - make sure to use population risk, find source</a:t>
            </a:r>
          </a:p>
          <a:p>
            <a:pPr lvl="0" rtl="0">
              <a:lnSpc>
                <a:spcPct val="115000"/>
              </a:lnSpc>
              <a:spcBef>
                <a:spcPts val="0"/>
              </a:spcBef>
              <a:buClr>
                <a:schemeClr val="dk1"/>
              </a:buClr>
              <a:buSzPct val="122222"/>
              <a:buFont typeface="Arial"/>
              <a:buNone/>
            </a:pPr>
            <a:r>
              <a:rPr lang="en" sz="900">
                <a:solidFill>
                  <a:schemeClr val="dk1"/>
                </a:solidFill>
                <a:latin typeface="Calibri"/>
                <a:ea typeface="Calibri"/>
                <a:cs typeface="Calibri"/>
                <a:sym typeface="Calibri"/>
              </a:rPr>
              <a:t>Cystic Fibrosis Foundation Patient registry 2012 annual data report. Bethesda, Maryland. ©2013 Cystic Fibrosis Foundation</a:t>
            </a:r>
          </a:p>
          <a:p>
            <a:pPr lvl="0" rtl="0">
              <a:lnSpc>
                <a:spcPct val="115000"/>
              </a:lnSpc>
              <a:spcBef>
                <a:spcPts val="0"/>
              </a:spcBef>
              <a:buClr>
                <a:schemeClr val="dk1"/>
              </a:buClr>
              <a:buSzPct val="122222"/>
              <a:buFont typeface="Arial"/>
              <a:buNone/>
            </a:pPr>
            <a:endParaRPr sz="900">
              <a:solidFill>
                <a:schemeClr val="dk1"/>
              </a:solidFill>
              <a:latin typeface="Calibri"/>
              <a:ea typeface="Calibri"/>
              <a:cs typeface="Calibri"/>
              <a:sym typeface="Calibri"/>
            </a:endParaRPr>
          </a:p>
          <a:p>
            <a:pPr lvl="0" rtl="0">
              <a:spcBef>
                <a:spcPts val="0"/>
              </a:spcBef>
              <a:buClr>
                <a:schemeClr val="dk1"/>
              </a:buClr>
              <a:buSzPct val="100000"/>
              <a:buFont typeface="Arial"/>
              <a:buNone/>
            </a:pPr>
            <a:r>
              <a:rPr lang="en" b="1">
                <a:solidFill>
                  <a:schemeClr val="dk1"/>
                </a:solidFill>
                <a:latin typeface="Calibri"/>
                <a:ea typeface="Calibri"/>
                <a:cs typeface="Calibri"/>
                <a:sym typeface="Calibri"/>
              </a:rPr>
              <a:t>Use this slide to drill down on data on total recessive condition risk for each ethnic group compared to routinely screen for conditions, as needed.</a:t>
            </a:r>
          </a:p>
          <a:p>
            <a:pPr lvl="0" rtl="0">
              <a:spcBef>
                <a:spcPts val="0"/>
              </a:spcBef>
              <a:buClr>
                <a:schemeClr val="dk1"/>
              </a:buClr>
              <a:buSzPct val="100000"/>
              <a:buFont typeface="Arial"/>
              <a:buNone/>
            </a:pPr>
            <a:endParaRPr b="1">
              <a:solidFill>
                <a:schemeClr val="dk1"/>
              </a:solidFill>
              <a:latin typeface="Calibri"/>
              <a:ea typeface="Calibri"/>
              <a:cs typeface="Calibri"/>
              <a:sym typeface="Calibri"/>
            </a:endParaRPr>
          </a:p>
          <a:p>
            <a:pPr lvl="0" rtl="0">
              <a:spcBef>
                <a:spcPts val="0"/>
              </a:spcBef>
              <a:buClr>
                <a:schemeClr val="dk1"/>
              </a:buClr>
              <a:buSzPct val="100000"/>
              <a:buFont typeface="Arial"/>
              <a:buNone/>
            </a:pPr>
            <a:r>
              <a:rPr lang="en" b="1">
                <a:solidFill>
                  <a:schemeClr val="dk1"/>
                </a:solidFill>
                <a:latin typeface="Calibri"/>
                <a:ea typeface="Calibri"/>
                <a:cs typeface="Calibri"/>
                <a:sym typeface="Calibri"/>
              </a:rPr>
              <a:t>Talking points</a:t>
            </a:r>
          </a:p>
          <a:p>
            <a:pPr marL="457200" lvl="0" indent="-298450" rtl="0">
              <a:lnSpc>
                <a:spcPct val="115000"/>
              </a:lnSpc>
              <a:spcBef>
                <a:spcPts val="0"/>
              </a:spcBef>
              <a:buClr>
                <a:schemeClr val="dk1"/>
              </a:buClr>
              <a:buSzPct val="100000"/>
              <a:buFont typeface="Calibri"/>
              <a:buChar char="●"/>
            </a:pPr>
            <a:r>
              <a:rPr lang="en">
                <a:solidFill>
                  <a:schemeClr val="dk1"/>
                </a:solidFill>
                <a:latin typeface="Calibri"/>
                <a:ea typeface="Calibri"/>
                <a:cs typeface="Calibri"/>
                <a:sym typeface="Calibri"/>
              </a:rPr>
              <a:t>And the data are consistent across ethnicities… this chart shows the total risk of serious disorders detected by ECS is higher than the incidence of routinely screened conditions, when looking across each ethnicity in our study.</a:t>
            </a:r>
          </a:p>
          <a:p>
            <a:pPr marL="457200" lvl="0" indent="-298450" rtl="0">
              <a:lnSpc>
                <a:spcPct val="115000"/>
              </a:lnSpc>
              <a:spcBef>
                <a:spcPts val="0"/>
              </a:spcBef>
              <a:buClr>
                <a:schemeClr val="dk1"/>
              </a:buClr>
              <a:buSzPct val="100000"/>
              <a:buFont typeface="Calibri"/>
              <a:buChar char="●"/>
            </a:pPr>
            <a:r>
              <a:rPr lang="en">
                <a:solidFill>
                  <a:schemeClr val="dk1"/>
                </a:solidFill>
                <a:latin typeface="Calibri"/>
                <a:ea typeface="Calibri"/>
                <a:cs typeface="Calibri"/>
                <a:sym typeface="Calibri"/>
              </a:rPr>
              <a:t>&lt;More detailed alternative: The total risk of serious disorders detected by ECS for each ethnicity is higher than the incidence of routinely screened for conditions, such as Down syndrome (1 in 700 births), open neural tube defects (1 in 1000 births), and for CF alone (1 in 3,400 births).  (Note: this includes guideline AND non-guideline conditions.)&gt;</a:t>
            </a:r>
          </a:p>
          <a:p>
            <a:pPr lvl="0" rtl="0">
              <a:lnSpc>
                <a:spcPct val="115000"/>
              </a:lnSpc>
              <a:spcBef>
                <a:spcPts val="0"/>
              </a:spcBef>
              <a:buClr>
                <a:schemeClr val="dk1"/>
              </a:buClr>
              <a:buSzPct val="100000"/>
              <a:buFont typeface="Arial"/>
              <a:buNone/>
            </a:pPr>
            <a:endParaRPr baseline="30000">
              <a:solidFill>
                <a:schemeClr val="dk1"/>
              </a:solidFill>
              <a:latin typeface="Calibri"/>
              <a:ea typeface="Calibri"/>
              <a:cs typeface="Calibri"/>
              <a:sym typeface="Calibri"/>
            </a:endParaRPr>
          </a:p>
          <a:p>
            <a:pPr lvl="0" rtl="0">
              <a:lnSpc>
                <a:spcPct val="115000"/>
              </a:lnSpc>
              <a:spcBef>
                <a:spcPts val="0"/>
              </a:spcBef>
              <a:buClr>
                <a:schemeClr val="dk1"/>
              </a:buClr>
              <a:buSzPct val="122222"/>
              <a:buFont typeface="Arial"/>
              <a:buNone/>
            </a:pPr>
            <a:r>
              <a:rPr lang="en" sz="900">
                <a:solidFill>
                  <a:schemeClr val="dk1"/>
                </a:solidFill>
                <a:latin typeface="Calibri"/>
                <a:ea typeface="Calibri"/>
                <a:cs typeface="Calibri"/>
                <a:sym typeface="Calibri"/>
              </a:rPr>
              <a:t>References</a:t>
            </a:r>
          </a:p>
          <a:p>
            <a:pPr lvl="0" rtl="0">
              <a:lnSpc>
                <a:spcPct val="115000"/>
              </a:lnSpc>
              <a:spcBef>
                <a:spcPts val="0"/>
              </a:spcBef>
              <a:buClr>
                <a:schemeClr val="dk1"/>
              </a:buClr>
              <a:buSzPct val="122222"/>
              <a:buFont typeface="Arial"/>
              <a:buNone/>
            </a:pPr>
            <a:r>
              <a:rPr lang="en" sz="900">
                <a:solidFill>
                  <a:schemeClr val="dk1"/>
                </a:solidFill>
                <a:highlight>
                  <a:srgbClr val="FFFF00"/>
                </a:highlight>
                <a:latin typeface="Calibri"/>
                <a:ea typeface="Calibri"/>
                <a:cs typeface="Calibri"/>
                <a:sym typeface="Calibri"/>
              </a:rPr>
              <a:t>[Down Syndrome and Neural Tube Defects incidence in AMA style]</a:t>
            </a:r>
            <a:r>
              <a:rPr lang="en" sz="900">
                <a:solidFill>
                  <a:schemeClr val="dk1"/>
                </a:solidFill>
                <a:latin typeface="Calibri"/>
                <a:ea typeface="Calibri"/>
                <a:cs typeface="Calibri"/>
                <a:sym typeface="Calibri"/>
              </a:rPr>
              <a:t> </a:t>
            </a:r>
          </a:p>
          <a:p>
            <a:pPr lvl="0" rtl="0">
              <a:lnSpc>
                <a:spcPct val="115000"/>
              </a:lnSpc>
              <a:spcBef>
                <a:spcPts val="0"/>
              </a:spcBef>
              <a:buClr>
                <a:schemeClr val="dk1"/>
              </a:buClr>
              <a:buSzPct val="122222"/>
              <a:buFont typeface="Arial"/>
              <a:buNone/>
            </a:pPr>
            <a:r>
              <a:rPr lang="en" sz="900">
                <a:solidFill>
                  <a:schemeClr val="dk1"/>
                </a:solidFill>
                <a:latin typeface="Calibri"/>
                <a:ea typeface="Calibri"/>
                <a:cs typeface="Calibri"/>
                <a:sym typeface="Calibri"/>
              </a:rPr>
              <a:t>Parker SE, Mai CT, Canfield MA, et al. Updated National Birth Prevalence estimates for selected birth defects in the United States, 2004-2006. </a:t>
            </a:r>
            <a:r>
              <a:rPr lang="en" sz="900" i="1">
                <a:solidFill>
                  <a:schemeClr val="dk1"/>
                </a:solidFill>
                <a:latin typeface="Calibri"/>
                <a:ea typeface="Calibri"/>
                <a:cs typeface="Calibri"/>
                <a:sym typeface="Calibri"/>
              </a:rPr>
              <a:t>Birth Defects Res A Clin Mol Teratol</a:t>
            </a:r>
            <a:r>
              <a:rPr lang="en" sz="900">
                <a:solidFill>
                  <a:schemeClr val="dk1"/>
                </a:solidFill>
                <a:latin typeface="Calibri"/>
                <a:ea typeface="Calibri"/>
                <a:cs typeface="Calibri"/>
                <a:sym typeface="Calibri"/>
              </a:rPr>
              <a:t>. 2010 Dec;88(12):1008-16.</a:t>
            </a:r>
          </a:p>
          <a:p>
            <a:pPr lvl="0" rtl="0">
              <a:lnSpc>
                <a:spcPct val="115000"/>
              </a:lnSpc>
              <a:spcBef>
                <a:spcPts val="0"/>
              </a:spcBef>
              <a:buClr>
                <a:schemeClr val="dk1"/>
              </a:buClr>
              <a:buSzPct val="122222"/>
              <a:buFont typeface="Arial"/>
              <a:buNone/>
            </a:pPr>
            <a:r>
              <a:rPr lang="en" sz="900">
                <a:solidFill>
                  <a:schemeClr val="dk1"/>
                </a:solidFill>
                <a:highlight>
                  <a:srgbClr val="FFFF00"/>
                </a:highlight>
                <a:latin typeface="Calibri"/>
                <a:ea typeface="Calibri"/>
                <a:cs typeface="Calibri"/>
                <a:sym typeface="Calibri"/>
              </a:rPr>
              <a:t>[Cystic Fibrosis incidence in style recommended by CFF] - make sure to use population risk, find source</a:t>
            </a:r>
          </a:p>
          <a:p>
            <a:pPr lvl="0" rtl="0">
              <a:lnSpc>
                <a:spcPct val="115000"/>
              </a:lnSpc>
              <a:spcBef>
                <a:spcPts val="0"/>
              </a:spcBef>
              <a:buClr>
                <a:schemeClr val="dk1"/>
              </a:buClr>
              <a:buSzPct val="122222"/>
              <a:buFont typeface="Arial"/>
              <a:buNone/>
            </a:pPr>
            <a:r>
              <a:rPr lang="en" sz="900">
                <a:solidFill>
                  <a:schemeClr val="dk1"/>
                </a:solidFill>
                <a:latin typeface="Calibri"/>
                <a:ea typeface="Calibri"/>
                <a:cs typeface="Calibri"/>
                <a:sym typeface="Calibri"/>
              </a:rPr>
              <a:t>Cystic Fibrosis Foundation Patient registry 2012 annual data report. Bethesda, Maryland. ©2013 Cystic Fibrosis Foundation</a:t>
            </a:r>
          </a:p>
          <a:p>
            <a:pPr lvl="0" rtl="0">
              <a:spcBef>
                <a:spcPts val="0"/>
              </a:spcBef>
              <a:buClr>
                <a:schemeClr val="dk1"/>
              </a:buClr>
              <a:buSzPct val="122222"/>
              <a:buFont typeface="Arial"/>
              <a:buNone/>
            </a:pPr>
            <a:endParaRPr sz="900">
              <a:solidFill>
                <a:schemeClr val="dk1"/>
              </a:solidFill>
              <a:latin typeface="Calibri"/>
              <a:ea typeface="Calibri"/>
              <a:cs typeface="Calibri"/>
              <a:sym typeface="Calibri"/>
            </a:endParaRPr>
          </a:p>
          <a:p>
            <a:pPr lvl="0" rtl="0">
              <a:lnSpc>
                <a:spcPct val="115000"/>
              </a:lnSpc>
              <a:spcBef>
                <a:spcPts val="0"/>
              </a:spcBef>
              <a:buClr>
                <a:schemeClr val="dk1"/>
              </a:buClr>
              <a:buSzPct val="122222"/>
              <a:buFont typeface="Arial"/>
              <a:buNone/>
            </a:pPr>
            <a:endParaRPr sz="900">
              <a:solidFill>
                <a:schemeClr val="dk1"/>
              </a:solidFill>
              <a:latin typeface="Calibri"/>
              <a:ea typeface="Calibri"/>
              <a:cs typeface="Calibri"/>
              <a:sym typeface="Calibri"/>
            </a:endParaRPr>
          </a:p>
          <a:p>
            <a:pPr lvl="0" rtl="0">
              <a:spcBef>
                <a:spcPts val="0"/>
              </a:spcBef>
              <a:buNone/>
            </a:pPr>
            <a:endParaRPr sz="9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Shape 110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3" name="Shape 11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This is from NSGC poster presented in 2016. Essentially we looked at 30,000 mixed couples and plotted it against the US Census data for intermarriage. If we predict out 2 generations ahead, then by 2060 nearly 40% of couples will be interracial. So, how do we ask people to define themselves ethnically?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Shape 110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0" name="Shape 11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b="1">
                <a:latin typeface="Calibri"/>
                <a:ea typeface="Calibri"/>
                <a:cs typeface="Calibri"/>
                <a:sym typeface="Calibri"/>
              </a:rPr>
              <a:t>Talking points: </a:t>
            </a:r>
          </a:p>
          <a:p>
            <a:pPr marL="457200" lvl="0" indent="-228600" rtl="0">
              <a:spcBef>
                <a:spcPts val="0"/>
              </a:spcBef>
              <a:buFont typeface="Calibri"/>
            </a:pPr>
            <a:r>
              <a:rPr lang="en">
                <a:latin typeface="Calibri"/>
                <a:ea typeface="Calibri"/>
                <a:cs typeface="Calibri"/>
                <a:sym typeface="Calibri"/>
              </a:rPr>
              <a:t>This study conducted and the paper authored by Counsyl in partnership with distinguished MFM and genetics expert, Dr. Ron Wapner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Shape 112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0" name="Shape 113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lnSpc>
                <a:spcPct val="115000"/>
              </a:lnSpc>
              <a:spcBef>
                <a:spcPts val="0"/>
              </a:spcBef>
              <a:buClr>
                <a:schemeClr val="dk1"/>
              </a:buClr>
              <a:buFont typeface="Arial"/>
              <a:buNone/>
            </a:pPr>
            <a:r>
              <a:rPr lang="en" b="1"/>
              <a:t>Talking points</a:t>
            </a:r>
            <a:r>
              <a:rPr lang="en"/>
              <a:t>: </a:t>
            </a:r>
            <a:r>
              <a:rPr lang="en" sz="1400"/>
              <a:t>In 2006, a group of prominent geneticists attended a conference about how to approach population-based screening, and they published a commentary in 2008, stating the future is now.  This was very forward-thinking at that time, but if the </a:t>
            </a:r>
            <a:r>
              <a:rPr lang="en"/>
              <a:t>“future was now” in 2006, then </a:t>
            </a:r>
            <a:r>
              <a:rPr lang="en" sz="1400"/>
              <a:t>I would argue that </a:t>
            </a:r>
            <a:r>
              <a:rPr lang="en"/>
              <a:t>ten years later, the future is “definitely now.”</a:t>
            </a:r>
          </a:p>
          <a:p>
            <a:pPr lvl="0" rt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Shape 11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7" name="Shape 11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25000"/>
              </a:lnSpc>
              <a:spcBef>
                <a:spcPts val="0"/>
              </a:spcBef>
              <a:buClr>
                <a:srgbClr val="535961"/>
              </a:buClr>
              <a:buSzPct val="25000"/>
              <a:buFont typeface="Arial"/>
              <a:buNone/>
            </a:pPr>
            <a:endParaRPr sz="1400">
              <a:solidFill>
                <a:schemeClr val="dk1"/>
              </a:solidFill>
            </a:endParaRPr>
          </a:p>
          <a:p>
            <a:pPr lvl="0" rtl="0">
              <a:lnSpc>
                <a:spcPct val="125000"/>
              </a:lnSpc>
              <a:spcBef>
                <a:spcPts val="0"/>
              </a:spcBef>
              <a:buClr>
                <a:srgbClr val="535961"/>
              </a:buClr>
              <a:buSzPct val="78571"/>
              <a:buFont typeface="Arial"/>
              <a:buNone/>
            </a:pPr>
            <a:r>
              <a:rPr lang="en" sz="1400" b="1">
                <a:solidFill>
                  <a:schemeClr val="dk1"/>
                </a:solidFill>
              </a:rPr>
              <a:t>Talking points: </a:t>
            </a:r>
            <a:r>
              <a:rPr lang="en" sz="1200">
                <a:solidFill>
                  <a:schemeClr val="dk1"/>
                </a:solidFill>
              </a:rPr>
              <a:t>Genomics has also called into question the reification of “racial” categories in clinical guidelines, as high-throughput assays now allow a physician to prescribe the same test for every patient, regardless of ethnicity, with little or no increase in cost. In part, there have been a lot of arguements about the benefit of reducing the diagnostic odyssey (even if the disease itself is not treatable) and informing other “at risk” relatives.</a:t>
            </a:r>
          </a:p>
          <a:p>
            <a:pPr lvl="0" rtl="0">
              <a:lnSpc>
                <a:spcPct val="125000"/>
              </a:lnSpc>
              <a:spcBef>
                <a:spcPts val="0"/>
              </a:spcBef>
              <a:buClr>
                <a:srgbClr val="535961"/>
              </a:buClr>
              <a:buSzPct val="25000"/>
              <a:buFont typeface="Arial"/>
              <a:buNone/>
            </a:pPr>
            <a:endParaRPr sz="1200">
              <a:solidFill>
                <a:schemeClr val="dk1"/>
              </a:solidFill>
            </a:endParaRPr>
          </a:p>
          <a:p>
            <a:pPr lvl="0" rtl="0">
              <a:lnSpc>
                <a:spcPct val="125000"/>
              </a:lnSpc>
              <a:spcBef>
                <a:spcPts val="0"/>
              </a:spcBef>
              <a:buClr>
                <a:srgbClr val="535961"/>
              </a:buClr>
              <a:buSzPct val="25000"/>
              <a:buFont typeface="Arial"/>
              <a:buNone/>
            </a:pPr>
            <a:r>
              <a:rPr lang="en" sz="1200">
                <a:solidFill>
                  <a:srgbClr val="535961"/>
                </a:solidFill>
              </a:rPr>
              <a:t>What’s been very interesting from a clinical perspective is that our internal data based on almost 8000 patients shows that 45% of carriers of “Jewish” diseases report no AJ ancestry.  This either means that people are unaware of their heritage, or these diseases are more common to the general population than previously thought.  My sense is that it’s likely a combination of both of these factors.</a:t>
            </a:r>
          </a:p>
          <a:p>
            <a:pPr lvl="0" rtl="0">
              <a:lnSpc>
                <a:spcPct val="125000"/>
              </a:lnSpc>
              <a:spcBef>
                <a:spcPts val="0"/>
              </a:spcBef>
              <a:buClr>
                <a:srgbClr val="535961"/>
              </a:buClr>
              <a:buSzPct val="25000"/>
              <a:buFont typeface="Arial"/>
              <a:buNone/>
            </a:pPr>
            <a:endParaRPr sz="1400">
              <a:solidFill>
                <a:schemeClr val="dk1"/>
              </a:solidFill>
            </a:endParaRPr>
          </a:p>
          <a:p>
            <a:pPr lvl="0" rtl="0">
              <a:lnSpc>
                <a:spcPct val="125000"/>
              </a:lnSpc>
              <a:spcBef>
                <a:spcPts val="0"/>
              </a:spcBef>
              <a:buNone/>
            </a:pPr>
            <a:endParaRPr sz="1400" b="1">
              <a:solidFill>
                <a:schemeClr val="dk1"/>
              </a:solidFill>
            </a:endParaRPr>
          </a:p>
          <a:p>
            <a:pPr lvl="0" rtl="0">
              <a:spcBef>
                <a:spcPts val="0"/>
              </a:spcBef>
              <a:buNone/>
            </a:pPr>
            <a:endParaRPr sz="1400" b="1">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Shape 115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6" name="Shape 11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sz="1200" b="1">
                <a:latin typeface="Open Sans"/>
                <a:ea typeface="Open Sans"/>
                <a:cs typeface="Open Sans"/>
                <a:sym typeface="Open Sans"/>
              </a:rPr>
              <a:t>Talking points: </a:t>
            </a:r>
            <a:r>
              <a:rPr lang="en" sz="1200">
                <a:latin typeface="Open Sans"/>
                <a:ea typeface="Open Sans"/>
                <a:cs typeface="Open Sans"/>
                <a:sym typeface="Open Sans"/>
              </a:rPr>
              <a:t>The findings of the study published in JAMA certainly support the value of ECS, but what about the actual use of that information in making decisions? Well, we studied that too. This was done in cooperation with California State University, Stanislaus. We looked at couples found to he at-risk for an autosomal recessive disorder as identified using our Family Prep Screen. Most of the population was preconception, but a subset was prenatal. What we found is that over half of the couples took action with the information. In the preconception group, they sought alternative reproductive options. While in the prenatal group, they focused on prenatal diagnosis of the condition identified on the panel.</a:t>
            </a:r>
          </a:p>
          <a:p>
            <a:pPr lvl="0" rtl="0">
              <a:spcBef>
                <a:spcPts val="0"/>
              </a:spcBef>
              <a:buNone/>
            </a:pPr>
            <a:endParaRPr sz="1200">
              <a:latin typeface="Open Sans"/>
              <a:ea typeface="Open Sans"/>
              <a:cs typeface="Open Sans"/>
              <a:sym typeface="Open Sans"/>
            </a:endParaRPr>
          </a:p>
          <a:p>
            <a:pPr lvl="0" rtl="0">
              <a:spcBef>
                <a:spcPts val="0"/>
              </a:spcBef>
              <a:buNone/>
            </a:pPr>
            <a:r>
              <a:rPr lang="en" sz="1200">
                <a:latin typeface="Open Sans"/>
                <a:ea typeface="Open Sans"/>
                <a:cs typeface="Open Sans"/>
                <a:sym typeface="Open Sans"/>
              </a:rPr>
              <a:t>The important point here is that when you give couples information they can act on, they will take action. This is why we focus on serious, actionable diseases only. At Counsyl, we want providers and couples to have information that will truly aid in family planning.</a:t>
            </a:r>
          </a:p>
          <a:p>
            <a:pPr lvl="0" rtl="0">
              <a:spcBef>
                <a:spcPts val="0"/>
              </a:spcBef>
              <a:buNone/>
            </a:pPr>
            <a:endParaRPr sz="1200">
              <a:latin typeface="Open Sans"/>
              <a:ea typeface="Open Sans"/>
              <a:cs typeface="Open Sans"/>
              <a:sym typeface="Open Sans"/>
            </a:endParaRPr>
          </a:p>
          <a:p>
            <a:pPr lvl="0" rtl="0">
              <a:spcBef>
                <a:spcPts val="0"/>
              </a:spcBef>
              <a:buNone/>
            </a:pPr>
            <a:r>
              <a:rPr lang="en" sz="1200">
                <a:latin typeface="Open Sans"/>
                <a:ea typeface="Open Sans"/>
                <a:cs typeface="Open Sans"/>
                <a:sym typeface="Open Sans"/>
              </a:rPr>
              <a:t>REF: Ghiossi, C, et al. Clinical utility of expanded carrier screening: reproductive behaviors of at-risk couples.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Shape 1175"/>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6" name="Shape 11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Shape 11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1" name="Shape 11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Shape 11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8" name="Shape 11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Shape 838"/>
          <p:cNvSpPr txBox="1">
            <a:spLocks noGrp="1"/>
          </p:cNvSpPr>
          <p:nvPr>
            <p:ph type="body" idx="1"/>
          </p:nvPr>
        </p:nvSpPr>
        <p:spPr>
          <a:xfrm>
            <a:off x="207372" y="3714557"/>
            <a:ext cx="4977000" cy="3519000"/>
          </a:xfrm>
          <a:prstGeom prst="rect">
            <a:avLst/>
          </a:prstGeom>
        </p:spPr>
        <p:txBody>
          <a:bodyPr lIns="91425" tIns="91425" rIns="91425" bIns="91425" anchor="t" anchorCtr="0">
            <a:noAutofit/>
          </a:bodyPr>
          <a:lstStyle/>
          <a:p>
            <a:pPr lvl="0" rtl="0">
              <a:lnSpc>
                <a:spcPct val="150000"/>
              </a:lnSpc>
              <a:spcBef>
                <a:spcPts val="0"/>
              </a:spcBef>
              <a:buNone/>
            </a:pPr>
            <a:r>
              <a:rPr lang="en" sz="1600">
                <a:latin typeface="Open Sans"/>
                <a:ea typeface="Open Sans"/>
                <a:cs typeface="Open Sans"/>
                <a:sym typeface="Open Sans"/>
              </a:rPr>
              <a:t>Ted to play video. This video nicely sums up what I can’t necessarily articulate in such a short period of time.</a:t>
            </a:r>
          </a:p>
          <a:p>
            <a:pPr lvl="0" rtl="0">
              <a:lnSpc>
                <a:spcPct val="150000"/>
              </a:lnSpc>
              <a:spcBef>
                <a:spcPts val="0"/>
              </a:spcBef>
              <a:buNone/>
            </a:pPr>
            <a:r>
              <a:rPr lang="en" sz="1600">
                <a:latin typeface="Open Sans"/>
                <a:ea typeface="Open Sans"/>
                <a:cs typeface="Open Sans"/>
                <a:sym typeface="Open Sans"/>
              </a:rPr>
              <a:t>EMBED COUNSYL VIDEO, https://www.youtube.com/watch?v=chxxVY0F-zM</a:t>
            </a:r>
          </a:p>
          <a:p>
            <a:pPr lvl="0" rt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Shape 1214"/>
          <p:cNvSpPr txBox="1">
            <a:spLocks noGrp="1"/>
          </p:cNvSpPr>
          <p:nvPr>
            <p:ph type="body" idx="1"/>
          </p:nvPr>
        </p:nvSpPr>
        <p:spPr>
          <a:xfrm>
            <a:off x="207372" y="3714557"/>
            <a:ext cx="4977000" cy="3518999"/>
          </a:xfrm>
          <a:prstGeom prst="rect">
            <a:avLst/>
          </a:prstGeom>
        </p:spPr>
        <p:txBody>
          <a:bodyPr lIns="81350" tIns="81350" rIns="81350" bIns="81350" anchor="t" anchorCtr="0">
            <a:noAutofit/>
          </a:bodyPr>
          <a:lstStyle/>
          <a:p>
            <a:pPr lvl="0" rtl="0">
              <a:lnSpc>
                <a:spcPct val="125000"/>
              </a:lnSpc>
              <a:spcBef>
                <a:spcPts val="0"/>
              </a:spcBef>
              <a:buClr>
                <a:schemeClr val="dk1"/>
              </a:buClr>
              <a:buSzPct val="100000"/>
              <a:buFont typeface="Arial"/>
              <a:buNone/>
            </a:pPr>
            <a:r>
              <a:rPr lang="en" b="1">
                <a:solidFill>
                  <a:schemeClr val="dk1"/>
                </a:solidFill>
              </a:rPr>
              <a:t>Sample notes: </a:t>
            </a:r>
            <a:r>
              <a:rPr lang="en">
                <a:solidFill>
                  <a:schemeClr val="dk1"/>
                </a:solidFill>
              </a:rPr>
              <a:t>Something else you get is </a:t>
            </a:r>
            <a:r>
              <a:rPr lang="en" b="1">
                <a:solidFill>
                  <a:schemeClr val="dk1"/>
                </a:solidFill>
              </a:rPr>
              <a:t>visibility</a:t>
            </a:r>
            <a:r>
              <a:rPr lang="en">
                <a:solidFill>
                  <a:schemeClr val="dk1"/>
                </a:solidFill>
              </a:rPr>
              <a:t> into whether your patients followed through with viewing their report online, scheduling and speaking to a genetic counselor, and in this activity log, you can see that Counsyl will contact your patient to make sure that patients are following through. Here you can see that the patient spoke to a genetic counselor on Feb. 12th. This keeps you totally </a:t>
            </a:r>
            <a:r>
              <a:rPr lang="en" b="1">
                <a:solidFill>
                  <a:schemeClr val="dk1"/>
                </a:solidFill>
              </a:rPr>
              <a:t>in the loop. That’s a good segue way into our next topic, which is TRANSPARENCY.</a:t>
            </a:r>
          </a:p>
          <a:p>
            <a:pPr lvl="0" rtl="0">
              <a:lnSpc>
                <a:spcPct val="125000"/>
              </a:lnSpc>
              <a:spcBef>
                <a:spcPts val="0"/>
              </a:spcBef>
              <a:buClr>
                <a:schemeClr val="dk1"/>
              </a:buClr>
              <a:buSzPct val="100000"/>
              <a:buFont typeface="Arial"/>
              <a:buNone/>
            </a:pPr>
            <a:endParaRPr>
              <a:solidFill>
                <a:schemeClr val="dk1"/>
              </a:solidFill>
            </a:endParaRPr>
          </a:p>
          <a:p>
            <a:pPr lvl="0" rtl="0">
              <a:lnSpc>
                <a:spcPct val="125000"/>
              </a:lnSpc>
              <a:spcBef>
                <a:spcPts val="0"/>
              </a:spcBef>
              <a:buClr>
                <a:schemeClr val="dk1"/>
              </a:buClr>
              <a:buSzPct val="91666"/>
              <a:buFont typeface="Arial"/>
              <a:buNone/>
            </a:pPr>
            <a:r>
              <a:rPr lang="en">
                <a:solidFill>
                  <a:schemeClr val="dk1"/>
                </a:solidFill>
              </a:rPr>
              <a:t>Note: highlights are animated.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Shape 1231"/>
          <p:cNvSpPr>
            <a:spLocks noGrp="1" noRot="1" noChangeAspect="1"/>
          </p:cNvSpPr>
          <p:nvPr>
            <p:ph type="sldImg" idx="2"/>
          </p:nvPr>
        </p:nvSpPr>
        <p:spPr>
          <a:xfrm>
            <a:off x="380749" y="685800"/>
            <a:ext cx="60981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32" name="Shape 1232"/>
          <p:cNvSpPr txBox="1">
            <a:spLocks noGrp="1"/>
          </p:cNvSpPr>
          <p:nvPr>
            <p:ph type="body" idx="1"/>
          </p:nvPr>
        </p:nvSpPr>
        <p:spPr>
          <a:xfrm>
            <a:off x="685829" y="4343476"/>
            <a:ext cx="5486700" cy="4114799"/>
          </a:xfrm>
          <a:prstGeom prst="rect">
            <a:avLst/>
          </a:prstGeom>
          <a:noFill/>
          <a:ln>
            <a:noFill/>
          </a:ln>
        </p:spPr>
        <p:txBody>
          <a:bodyPr lIns="90175" tIns="90175" rIns="90175" bIns="90175" anchor="ctr" anchorCtr="0">
            <a:noAutofit/>
          </a:bodyPr>
          <a:lstStyle/>
          <a:p>
            <a:pPr lvl="0" rtl="0">
              <a:lnSpc>
                <a:spcPct val="115000"/>
              </a:lnSpc>
              <a:spcBef>
                <a:spcPts val="0"/>
              </a:spcBef>
              <a:buClr>
                <a:schemeClr val="dk1"/>
              </a:buClr>
              <a:buFont typeface="Arial"/>
              <a:buNone/>
            </a:pPr>
            <a:r>
              <a:rPr lang="en" b="1">
                <a:solidFill>
                  <a:schemeClr val="dk1"/>
                </a:solidFill>
                <a:latin typeface="Calibri"/>
                <a:ea typeface="Calibri"/>
                <a:cs typeface="Calibri"/>
                <a:sym typeface="Calibri"/>
              </a:rPr>
              <a:t>Sample notes:</a:t>
            </a:r>
            <a:r>
              <a:rPr lang="en">
                <a:solidFill>
                  <a:schemeClr val="dk1"/>
                </a:solidFill>
                <a:latin typeface="Calibri"/>
                <a:ea typeface="Calibri"/>
                <a:cs typeface="Calibri"/>
                <a:sym typeface="Calibri"/>
              </a:rPr>
              <a:t> We’re also leveraging technology and design to reinvent what a medical report looks like. A user-friendly results means less time trying to figure out what the report is trying to say, and more time addressing the points of concern.We’ve gone to great lengths to make sure reports are clear. All the information you need is on the first page, with PPV or Residual Risk calculations included, where appropriate. The end result is TIME SAVED for your clinic. {What would you do if you received the report on the left? It would probably be multiple phone calls back and forth to ensure you understand the report…. that translated to time spent on something that should have been straightforward.)</a:t>
            </a:r>
          </a:p>
          <a:p>
            <a:pPr lvl="0" rtl="0">
              <a:spcBef>
                <a:spcPts val="0"/>
              </a:spcBef>
              <a:buClr>
                <a:schemeClr val="dk1"/>
              </a:buClr>
              <a:buFont typeface="Arial"/>
              <a:buNone/>
            </a:pPr>
            <a:endParaRPr>
              <a:solidFill>
                <a:schemeClr val="dk1"/>
              </a:solidFill>
            </a:endParaRPr>
          </a:p>
          <a:p>
            <a:pPr lvl="0" rtl="0">
              <a:spcBef>
                <a:spcPts val="0"/>
              </a:spcBef>
              <a:buClr>
                <a:schemeClr val="dk1"/>
              </a:buClr>
              <a:buFont typeface="Arial"/>
              <a:buNone/>
            </a:pPr>
            <a:r>
              <a:rPr lang="en" b="1">
                <a:solidFill>
                  <a:schemeClr val="dk1"/>
                </a:solidFill>
              </a:rPr>
              <a:t>Optional: </a:t>
            </a:r>
            <a:r>
              <a:rPr lang="en">
                <a:solidFill>
                  <a:schemeClr val="dk1"/>
                </a:solidFill>
              </a:rPr>
              <a:t>We’re also working on a “sharing” tool that patients can easily use to share their results with family members, if they so choose. </a:t>
            </a:r>
          </a:p>
          <a:p>
            <a:pPr lvl="0" rtl="0">
              <a:lnSpc>
                <a:spcPct val="100000"/>
              </a:lnSpc>
              <a:spcBef>
                <a:spcPts val="0"/>
              </a:spcBef>
              <a:spcAft>
                <a:spcPts val="400"/>
              </a:spcAft>
              <a:buClr>
                <a:schemeClr val="dk1"/>
              </a:buClr>
              <a:buFont typeface="Arial"/>
              <a:buNone/>
            </a:pPr>
            <a:endParaRPr sz="1200">
              <a:solidFill>
                <a:schemeClr val="dk1"/>
              </a:solidFill>
              <a:latin typeface="Calibri"/>
              <a:ea typeface="Calibri"/>
              <a:cs typeface="Calibri"/>
              <a:sym typeface="Calibri"/>
            </a:endParaRPr>
          </a:p>
          <a:p>
            <a:pPr lvl="0" rtl="0">
              <a:lnSpc>
                <a:spcPct val="115000"/>
              </a:lnSpc>
              <a:spcBef>
                <a:spcPts val="0"/>
              </a:spcBef>
              <a:buClr>
                <a:schemeClr val="dk1"/>
              </a:buClr>
              <a:buFont typeface="Arial"/>
              <a:buNone/>
            </a:pPr>
            <a:endParaRPr b="1">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Shape 12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2" name="Shape 1242"/>
          <p:cNvSpPr txBox="1">
            <a:spLocks noGrp="1"/>
          </p:cNvSpPr>
          <p:nvPr>
            <p:ph type="body" idx="1"/>
          </p:nvPr>
        </p:nvSpPr>
        <p:spPr>
          <a:xfrm>
            <a:off x="914400" y="4343400"/>
            <a:ext cx="5029200" cy="4114800"/>
          </a:xfrm>
          <a:prstGeom prst="rect">
            <a:avLst/>
          </a:prstGeom>
          <a:noFill/>
          <a:ln>
            <a:noFill/>
          </a:ln>
        </p:spPr>
        <p:txBody>
          <a:bodyPr lIns="91425" tIns="91425" rIns="91425" bIns="91425" anchor="ctr" anchorCtr="0">
            <a:noAutofit/>
          </a:bodyPr>
          <a:lstStyle/>
          <a:p>
            <a:pPr marL="457200" lvl="0" indent="-304800" rtl="0">
              <a:lnSpc>
                <a:spcPct val="100000"/>
              </a:lnSpc>
              <a:spcBef>
                <a:spcPts val="1000"/>
              </a:spcBef>
              <a:buClr>
                <a:schemeClr val="dk1"/>
              </a:buClr>
              <a:buSzPct val="100000"/>
              <a:buFont typeface="Roboto Slab"/>
              <a:buChar char="●"/>
            </a:pPr>
            <a:r>
              <a:rPr lang="en" sz="1200">
                <a:solidFill>
                  <a:schemeClr val="dk1"/>
                </a:solidFill>
                <a:latin typeface="Roboto Slab"/>
                <a:ea typeface="Roboto Slab"/>
                <a:cs typeface="Roboto Slab"/>
                <a:sym typeface="Roboto Slab"/>
              </a:rPr>
              <a:t>&gt;55 Jewish genes to offer the most comprehensive Opt-in Jewish Panel</a:t>
            </a:r>
            <a:br>
              <a:rPr lang="en" sz="1200">
                <a:solidFill>
                  <a:schemeClr val="dk1"/>
                </a:solidFill>
                <a:latin typeface="Roboto Slab"/>
                <a:ea typeface="Roboto Slab"/>
                <a:cs typeface="Roboto Slab"/>
                <a:sym typeface="Roboto Slab"/>
              </a:rPr>
            </a:br>
            <a:endParaRPr lang="en" sz="1200">
              <a:solidFill>
                <a:schemeClr val="dk1"/>
              </a:solidFill>
              <a:latin typeface="Roboto Slab"/>
              <a:ea typeface="Roboto Slab"/>
              <a:cs typeface="Roboto Slab"/>
              <a:sym typeface="Roboto Slab"/>
            </a:endParaRPr>
          </a:p>
          <a:p>
            <a:pPr marL="457200" lvl="0" indent="-304800" rtl="0">
              <a:lnSpc>
                <a:spcPct val="115000"/>
              </a:lnSpc>
              <a:spcBef>
                <a:spcPts val="1000"/>
              </a:spcBef>
              <a:buClr>
                <a:schemeClr val="dk1"/>
              </a:buClr>
              <a:buSzPct val="100000"/>
              <a:buFont typeface="Roboto Slab"/>
              <a:buChar char="●"/>
            </a:pPr>
            <a:r>
              <a:rPr lang="en" sz="1200">
                <a:solidFill>
                  <a:schemeClr val="dk1"/>
                </a:solidFill>
                <a:latin typeface="Roboto Slab"/>
                <a:ea typeface="Roboto Slab"/>
                <a:cs typeface="Roboto Slab"/>
                <a:sym typeface="Roboto Slab"/>
              </a:rPr>
              <a:t>Also offering a new Severe &amp; Profound Panel to replace the Prenatal Panel</a:t>
            </a:r>
          </a:p>
          <a:p>
            <a:pPr lvl="0" rtl="0">
              <a:lnSpc>
                <a:spcPct val="100000"/>
              </a:lnSpc>
              <a:spcBef>
                <a:spcPts val="0"/>
              </a:spcBef>
              <a:buNone/>
            </a:pPr>
            <a:endParaRPr sz="1400">
              <a:solidFill>
                <a:schemeClr val="dk1"/>
              </a:solidFill>
              <a:latin typeface="Roboto Slab"/>
              <a:ea typeface="Roboto Slab"/>
              <a:cs typeface="Roboto Slab"/>
              <a:sym typeface="Roboto Slab"/>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Shape 124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9" name="Shape 12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 sz="1200" b="1">
                <a:solidFill>
                  <a:schemeClr val="dk1"/>
                </a:solidFill>
                <a:latin typeface="Open Sans"/>
                <a:ea typeface="Open Sans"/>
                <a:cs typeface="Open Sans"/>
                <a:sym typeface="Open Sans"/>
              </a:rPr>
              <a:t>Talking points: </a:t>
            </a:r>
            <a:r>
              <a:rPr lang="en" sz="1200">
                <a:solidFill>
                  <a:schemeClr val="dk1"/>
                </a:solidFill>
                <a:latin typeface="Open Sans"/>
                <a:ea typeface="Open Sans"/>
                <a:cs typeface="Open Sans"/>
                <a:sym typeface="Open Sans"/>
              </a:rPr>
              <a:t>We see expanded carrier screening as a great opportunity for the medical community and couples planning families, but we take it very seriously. We want to advance ECS in a responsible way, hence our philosophy. </a:t>
            </a:r>
          </a:p>
          <a:p>
            <a:pPr marL="457200" lvl="0" indent="-304800" rtl="0">
              <a:lnSpc>
                <a:spcPct val="115000"/>
              </a:lnSpc>
              <a:spcBef>
                <a:spcPts val="0"/>
              </a:spcBef>
              <a:buClr>
                <a:schemeClr val="dk1"/>
              </a:buClr>
              <a:buSzPct val="100000"/>
              <a:buFont typeface="Open Sans"/>
              <a:buChar char="-"/>
            </a:pPr>
            <a:r>
              <a:rPr lang="en" sz="1200">
                <a:solidFill>
                  <a:schemeClr val="dk1"/>
                </a:solidFill>
                <a:latin typeface="Open Sans"/>
                <a:ea typeface="Open Sans"/>
                <a:cs typeface="Open Sans"/>
                <a:sym typeface="Open Sans"/>
              </a:rPr>
              <a:t>Focus on serious disorders that you can take action on if you so choose</a:t>
            </a:r>
          </a:p>
          <a:p>
            <a:pPr marL="457200" lvl="0" indent="-304800" rtl="0">
              <a:lnSpc>
                <a:spcPct val="115000"/>
              </a:lnSpc>
              <a:spcBef>
                <a:spcPts val="0"/>
              </a:spcBef>
              <a:buClr>
                <a:schemeClr val="dk1"/>
              </a:buClr>
              <a:buSzPct val="100000"/>
              <a:buFont typeface="Open Sans"/>
              <a:buChar char="-"/>
            </a:pPr>
            <a:r>
              <a:rPr lang="en" sz="1200">
                <a:solidFill>
                  <a:schemeClr val="dk1"/>
                </a:solidFill>
                <a:latin typeface="Open Sans"/>
                <a:ea typeface="Open Sans"/>
                <a:cs typeface="Open Sans"/>
                <a:sym typeface="Open Sans"/>
              </a:rPr>
              <a:t>Push the technology to provide the best results available</a:t>
            </a:r>
          </a:p>
          <a:p>
            <a:pPr marL="457200" lvl="0" indent="-304800" rtl="0">
              <a:lnSpc>
                <a:spcPct val="115000"/>
              </a:lnSpc>
              <a:spcBef>
                <a:spcPts val="0"/>
              </a:spcBef>
              <a:buClr>
                <a:schemeClr val="dk1"/>
              </a:buClr>
              <a:buSzPct val="100000"/>
              <a:buFont typeface="Open Sans"/>
              <a:buChar char="-"/>
            </a:pPr>
            <a:r>
              <a:rPr lang="en" sz="1200">
                <a:solidFill>
                  <a:schemeClr val="dk1"/>
                </a:solidFill>
                <a:latin typeface="Open Sans"/>
                <a:ea typeface="Open Sans"/>
                <a:cs typeface="Open Sans"/>
                <a:sym typeface="Open Sans"/>
              </a:rPr>
              <a:t>Always challenge ourselves to detect more at-risk couples</a:t>
            </a:r>
          </a:p>
          <a:p>
            <a:pPr marL="457200" lvl="0" indent="-304800" rtl="0">
              <a:lnSpc>
                <a:spcPct val="115000"/>
              </a:lnSpc>
              <a:spcBef>
                <a:spcPts val="0"/>
              </a:spcBef>
              <a:buClr>
                <a:schemeClr val="dk1"/>
              </a:buClr>
              <a:buSzPct val="100000"/>
              <a:buFont typeface="Open Sans"/>
              <a:buChar char="-"/>
            </a:pPr>
            <a:r>
              <a:rPr lang="en" sz="1200">
                <a:solidFill>
                  <a:schemeClr val="dk1"/>
                </a:solidFill>
                <a:latin typeface="Open Sans"/>
                <a:ea typeface="Open Sans"/>
                <a:cs typeface="Open Sans"/>
                <a:sym typeface="Open Sans"/>
              </a:rPr>
              <a:t>And make the process of expanded carrier screening as easy as possible on you (the provider) and your practice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Shape 84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4" name="Shape 8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400">
                <a:solidFill>
                  <a:schemeClr val="dk1"/>
                </a:solidFill>
              </a:rPr>
              <a:t>My agenda is today is pretty straightforward. We know that many patients slip through the cracks when it comes to genetic testing, and that represents a missed opportunity for them to take advantage of this powerful information. First, I’ll provide an overview of how ECS has progressed, the status quo and where we are headed. Second, I’ll highlight a recent JAMA publication on this topic and then provide some insight into how Counsyl selects diseases to include in an expanded panel and what we are doing to improve accessibility.</a:t>
            </a:r>
          </a:p>
          <a:p>
            <a:pPr lvl="0">
              <a:lnSpc>
                <a:spcPct val="125000"/>
              </a:lnSpc>
              <a:spcBef>
                <a:spcPts val="0"/>
              </a:spcBef>
              <a:buNone/>
            </a:pPr>
            <a:endParaRPr>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Shape 84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9" name="Shape 8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25000"/>
              </a:lnSpc>
              <a:spcBef>
                <a:spcPts val="0"/>
              </a:spcBef>
              <a:buNone/>
            </a:pPr>
            <a:r>
              <a:rPr lang="en" sz="1400" b="1">
                <a:solidFill>
                  <a:schemeClr val="dk1"/>
                </a:solidFill>
              </a:rPr>
              <a:t>It’s worth mentioning that counsyl’s first ECS product was launched in 2009 and has significantly evolved over the years in terms of disease selection and inclusion and also with advances in technology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Shape 85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4" name="Shape 8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If we fast forward from the 70s and look at what’s going on today, there’s been an explosion in the number of genes we can include on a carrier screening panel. In part, this is because of the introduction of technology that allows for “expanded carrier screening.” As is usually the case, the technology outpaced the medical guidelines (and continues to do so).</a:t>
            </a:r>
          </a:p>
          <a:p>
            <a:pPr lvl="0">
              <a:spcBef>
                <a:spcPts val="0"/>
              </a:spcBef>
              <a:buNone/>
            </a:pPr>
            <a:endParaRPr sz="1800"/>
          </a:p>
          <a:p>
            <a:pPr lvl="0">
              <a:spcBef>
                <a:spcPts val="0"/>
              </a:spcBef>
              <a:buClr>
                <a:schemeClr val="dk1"/>
              </a:buClr>
              <a:buSzPct val="61111"/>
              <a:buFont typeface="Arial"/>
              <a:buNone/>
            </a:pPr>
            <a:r>
              <a:rPr lang="en" sz="1800" b="1">
                <a:solidFill>
                  <a:srgbClr val="535961"/>
                </a:solidFill>
                <a:latin typeface="Open Sans"/>
                <a:ea typeface="Open Sans"/>
                <a:cs typeface="Open Sans"/>
                <a:sym typeface="Open Sans"/>
              </a:rPr>
              <a:t>Talking points:</a:t>
            </a:r>
            <a:r>
              <a:rPr lang="en" sz="1800">
                <a:solidFill>
                  <a:schemeClr val="dk1"/>
                </a:solidFill>
                <a:latin typeface="Open Sans"/>
                <a:ea typeface="Open Sans"/>
                <a:cs typeface="Open Sans"/>
                <a:sym typeface="Open Sans"/>
              </a:rPr>
              <a:t> genetic screening has come a long way, from Tay Sachs screening in people of Ashkenazi Jewish descent in 1970, to universal screening for cystic fibrosis, and now expanded carrier screening. As more focus was put towards genetics and the human genome in the past 2 decades, things have really picked up. The technology improved. Public interest grew. Companies, like Counsyl, were formed. And you can see that Counsyl has led the way in expanded carrier screening. We launched our Family Prep Screen in 2009--the first commercial expanded carrier screen. That spawned other followers, but Counsyl has led the way with research (like the recently published landmark study published in JAMA) and we’ve also led the way by taking the time to create a test that would identify more at-risk couples than any other.</a:t>
            </a:r>
          </a:p>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Shape 8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7" name="Shape 8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25000"/>
              </a:lnSpc>
              <a:spcBef>
                <a:spcPts val="0"/>
              </a:spcBef>
              <a:buClr>
                <a:schemeClr val="dk1"/>
              </a:buClr>
              <a:buSzPct val="78571"/>
              <a:buFont typeface="Arial"/>
              <a:buNone/>
            </a:pPr>
            <a:r>
              <a:rPr lang="en" sz="1400" b="1">
                <a:solidFill>
                  <a:schemeClr val="dk1"/>
                </a:solidFill>
                <a:latin typeface="Calibri"/>
                <a:ea typeface="Calibri"/>
                <a:cs typeface="Calibri"/>
                <a:sym typeface="Calibri"/>
              </a:rPr>
              <a:t>Talking points: </a:t>
            </a:r>
          </a:p>
          <a:p>
            <a:pPr marL="457200" lvl="0" indent="-228600" rtl="0">
              <a:lnSpc>
                <a:spcPct val="115000"/>
              </a:lnSpc>
              <a:spcBef>
                <a:spcPts val="0"/>
              </a:spcBef>
              <a:buClr>
                <a:schemeClr val="dk1"/>
              </a:buClr>
              <a:buFont typeface="Calibri"/>
            </a:pPr>
            <a:r>
              <a:rPr lang="en" sz="1400">
                <a:solidFill>
                  <a:schemeClr val="dk1"/>
                </a:solidFill>
                <a:latin typeface="Calibri"/>
                <a:ea typeface="Calibri"/>
                <a:cs typeface="Calibri"/>
                <a:sym typeface="Calibri"/>
              </a:rPr>
              <a:t>Current ACOG guidelines only support pan-ethnic cystic fibrosis screening, and additional single-gene screening based on ethnicity and family history. </a:t>
            </a:r>
          </a:p>
          <a:p>
            <a:pPr marL="457200" lvl="0" indent="-228600" rtl="0">
              <a:lnSpc>
                <a:spcPct val="115000"/>
              </a:lnSpc>
              <a:spcBef>
                <a:spcPts val="0"/>
              </a:spcBef>
              <a:buClr>
                <a:schemeClr val="dk1"/>
              </a:buClr>
              <a:buFont typeface="Calibri"/>
            </a:pPr>
            <a:r>
              <a:rPr lang="en" sz="1400">
                <a:solidFill>
                  <a:schemeClr val="dk1"/>
                </a:solidFill>
                <a:latin typeface="Calibri"/>
                <a:ea typeface="Calibri"/>
                <a:cs typeface="Calibri"/>
                <a:sym typeface="Calibri"/>
              </a:rPr>
              <a:t>This is based on the belief that only certain individuals -- based on self-reported ethnicity or family history -- are at higher risk to pass down serious inherited conditions. </a:t>
            </a:r>
          </a:p>
          <a:p>
            <a:pPr lvl="0" rtl="0">
              <a:lnSpc>
                <a:spcPct val="115000"/>
              </a:lnSpc>
              <a:spcBef>
                <a:spcPts val="0"/>
              </a:spcBef>
              <a:buNone/>
            </a:pPr>
            <a:endParaRPr sz="1400">
              <a:solidFill>
                <a:schemeClr val="dk1"/>
              </a:solidFill>
              <a:latin typeface="Calibri"/>
              <a:ea typeface="Calibri"/>
              <a:cs typeface="Calibri"/>
              <a:sym typeface="Calibri"/>
            </a:endParaRPr>
          </a:p>
          <a:p>
            <a:pPr lvl="0" rtl="0">
              <a:lnSpc>
                <a:spcPct val="115000"/>
              </a:lnSpc>
              <a:spcBef>
                <a:spcPts val="0"/>
              </a:spcBef>
              <a:buNone/>
            </a:pPr>
            <a:r>
              <a:rPr lang="en" sz="1400">
                <a:solidFill>
                  <a:schemeClr val="dk1"/>
                </a:solidFill>
                <a:latin typeface="Calibri"/>
                <a:ea typeface="Calibri"/>
                <a:cs typeface="Calibri"/>
                <a:sym typeface="Calibri"/>
              </a:rPr>
              <a:t>Note: Other factors to limited guidelines include practical considerations, such as, interpretation and discussion of results, access to genetic counselors, rapid advancements in technology (quicker than guidelines), and cost to patients.  (All of which Counsyl addresses.)</a:t>
            </a:r>
          </a:p>
          <a:p>
            <a:pPr lvl="0" rtl="0">
              <a:lnSpc>
                <a:spcPct val="115000"/>
              </a:lnSpc>
              <a:spcBef>
                <a:spcPts val="0"/>
              </a:spcBef>
              <a:buNone/>
            </a:pPr>
            <a:endParaRPr sz="1400">
              <a:solidFill>
                <a:schemeClr val="dk1"/>
              </a:solidFill>
              <a:latin typeface="Calibri"/>
              <a:ea typeface="Calibri"/>
              <a:cs typeface="Calibri"/>
              <a:sym typeface="Calibri"/>
            </a:endParaRPr>
          </a:p>
          <a:p>
            <a:pPr lvl="0" rtl="0">
              <a:spcBef>
                <a:spcPts val="0"/>
              </a:spcBef>
              <a:buClr>
                <a:schemeClr val="dk1"/>
              </a:buClr>
              <a:buSzPct val="50000"/>
              <a:buFont typeface="Arial"/>
              <a:buNone/>
            </a:pPr>
            <a:r>
              <a:rPr lang="en" sz="2200" b="1">
                <a:solidFill>
                  <a:srgbClr val="3DB5AD"/>
                </a:solidFill>
                <a:latin typeface="Open Sans"/>
                <a:ea typeface="Open Sans"/>
                <a:cs typeface="Open Sans"/>
                <a:sym typeface="Open Sans"/>
              </a:rPr>
              <a:t>Current medical guidelines support </a:t>
            </a:r>
          </a:p>
          <a:p>
            <a:pPr lvl="0" rtl="0">
              <a:spcBef>
                <a:spcPts val="0"/>
              </a:spcBef>
              <a:buClr>
                <a:schemeClr val="dk1"/>
              </a:buClr>
              <a:buSzPct val="50000"/>
              <a:buFont typeface="Arial"/>
              <a:buNone/>
            </a:pPr>
            <a:r>
              <a:rPr lang="en" sz="2200" b="1">
                <a:solidFill>
                  <a:srgbClr val="3DB5AD"/>
                </a:solidFill>
                <a:latin typeface="Open Sans"/>
                <a:ea typeface="Open Sans"/>
                <a:cs typeface="Open Sans"/>
                <a:sym typeface="Open Sans"/>
              </a:rPr>
              <a:t>limited </a:t>
            </a:r>
          </a:p>
          <a:p>
            <a:pPr lvl="0" rtl="0">
              <a:spcBef>
                <a:spcPts val="0"/>
              </a:spcBef>
              <a:buClr>
                <a:schemeClr val="dk1"/>
              </a:buClr>
              <a:buSzPct val="50000"/>
              <a:buFont typeface="Arial"/>
              <a:buNone/>
            </a:pPr>
            <a:r>
              <a:rPr lang="en" sz="2200" b="1">
                <a:solidFill>
                  <a:srgbClr val="3DB5AD"/>
                </a:solidFill>
                <a:latin typeface="Open Sans"/>
                <a:ea typeface="Open Sans"/>
                <a:cs typeface="Open Sans"/>
                <a:sym typeface="Open Sans"/>
              </a:rPr>
              <a:t>screening in select ethnic groups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Shape 9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4" name="Shape 9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98450" rtl="0">
              <a:lnSpc>
                <a:spcPct val="125000"/>
              </a:lnSpc>
              <a:spcBef>
                <a:spcPts val="0"/>
              </a:spcBef>
              <a:buClr>
                <a:schemeClr val="dk1"/>
              </a:buClr>
              <a:buSzPct val="78571"/>
              <a:buFont typeface="Calibri"/>
            </a:pPr>
            <a:r>
              <a:rPr lang="en" sz="1400" b="1">
                <a:solidFill>
                  <a:schemeClr val="dk1"/>
                </a:solidFill>
              </a:rPr>
              <a:t>Talking points: The joint statement was issued by 5 organizations and really added credibility and validity to the debate abou expanded carrier screening. </a:t>
            </a:r>
            <a:r>
              <a:rPr lang="en" sz="1400">
                <a:solidFill>
                  <a:schemeClr val="dk1"/>
                </a:solidFill>
                <a:latin typeface="Helvetica Neue"/>
                <a:ea typeface="Helvetica Neue"/>
                <a:cs typeface="Helvetica Neue"/>
                <a:sym typeface="Helvetica Neue"/>
              </a:rPr>
              <a:t>This statement (2015) does not replace current screening guidelines, which are published by individual organizations to direct the practice of their constituents. But it opened a serious conversation about the merits of rethinking the way we offer carrier screening, with some discussion points about requiring </a:t>
            </a:r>
            <a:r>
              <a:rPr lang="en" sz="1400">
                <a:solidFill>
                  <a:schemeClr val="dk1"/>
                </a:solidFill>
                <a:latin typeface="Calibri"/>
                <a:ea typeface="Calibri"/>
                <a:cs typeface="Calibri"/>
                <a:sym typeface="Calibri"/>
              </a:rPr>
              <a:t>need for </a:t>
            </a:r>
            <a:r>
              <a:rPr lang="en" sz="1400" b="1">
                <a:solidFill>
                  <a:schemeClr val="dk1"/>
                </a:solidFill>
                <a:latin typeface="Calibri"/>
                <a:ea typeface="Calibri"/>
                <a:cs typeface="Calibri"/>
                <a:sym typeface="Calibri"/>
              </a:rPr>
              <a:t>further research was requested</a:t>
            </a:r>
            <a:r>
              <a:rPr lang="en" sz="1400">
                <a:solidFill>
                  <a:schemeClr val="dk1"/>
                </a:solidFill>
                <a:latin typeface="Calibri"/>
                <a:ea typeface="Calibri"/>
                <a:cs typeface="Calibri"/>
                <a:sym typeface="Calibri"/>
              </a:rPr>
              <a:t> to better quantify and qualify the clinical impact of ECS across ethnic groups.  Specifically, the 2015 joint statement on ECS suggested a need for more data on “the frequency of variants in previously untested racial and ethnic groups” to facilitate general pan-ethnic testing. </a:t>
            </a:r>
          </a:p>
          <a:p>
            <a:pPr lvl="0" rtl="0">
              <a:lnSpc>
                <a:spcPct val="115000"/>
              </a:lnSpc>
              <a:spcBef>
                <a:spcPts val="0"/>
              </a:spcBef>
              <a:buNone/>
            </a:pPr>
            <a:endParaRPr b="1">
              <a:solidFill>
                <a:schemeClr val="dk1"/>
              </a:solidFill>
              <a:latin typeface="Calibri"/>
              <a:ea typeface="Calibri"/>
              <a:cs typeface="Calibri"/>
              <a:sym typeface="Calibri"/>
            </a:endParaRPr>
          </a:p>
          <a:p>
            <a:pPr lvl="0" rtl="0">
              <a:lnSpc>
                <a:spcPct val="115000"/>
              </a:lnSpc>
              <a:spcBef>
                <a:spcPts val="0"/>
              </a:spcBef>
              <a:buClr>
                <a:schemeClr val="dk1"/>
              </a:buClr>
              <a:buSzPct val="100000"/>
              <a:buFont typeface="Arial"/>
              <a:buNone/>
            </a:pPr>
            <a:r>
              <a:rPr lang="en" b="1">
                <a:solidFill>
                  <a:schemeClr val="dk1"/>
                </a:solidFill>
                <a:latin typeface="Calibri"/>
                <a:ea typeface="Calibri"/>
                <a:cs typeface="Calibri"/>
                <a:sym typeface="Calibri"/>
              </a:rPr>
              <a:t>Talking points:</a:t>
            </a:r>
          </a:p>
          <a:p>
            <a:pPr marL="457200" lvl="0" indent="-298450" rtl="0">
              <a:lnSpc>
                <a:spcPct val="115000"/>
              </a:lnSpc>
              <a:spcBef>
                <a:spcPts val="0"/>
              </a:spcBef>
              <a:buClr>
                <a:schemeClr val="dk1"/>
              </a:buClr>
              <a:buSzPct val="100000"/>
              <a:buFont typeface="Calibri"/>
            </a:pPr>
            <a:r>
              <a:rPr lang="en">
                <a:solidFill>
                  <a:schemeClr val="dk1"/>
                </a:solidFill>
                <a:latin typeface="Calibri"/>
                <a:ea typeface="Calibri"/>
                <a:cs typeface="Calibri"/>
                <a:sym typeface="Calibri"/>
              </a:rPr>
              <a:t>Though medical societies like </a:t>
            </a:r>
            <a:r>
              <a:rPr lang="en" b="1">
                <a:solidFill>
                  <a:schemeClr val="dk1"/>
                </a:solidFill>
                <a:latin typeface="Calibri"/>
                <a:ea typeface="Calibri"/>
                <a:cs typeface="Calibri"/>
                <a:sym typeface="Calibri"/>
              </a:rPr>
              <a:t>ACOG and ACMG have commented on the value of ECS</a:t>
            </a:r>
            <a:r>
              <a:rPr lang="en">
                <a:solidFill>
                  <a:schemeClr val="dk1"/>
                </a:solidFill>
                <a:latin typeface="Calibri"/>
                <a:ea typeface="Calibri"/>
                <a:cs typeface="Calibri"/>
                <a:sym typeface="Calibri"/>
              </a:rPr>
              <a:t>, they have remained cautious in recommending it as routine care.</a:t>
            </a:r>
          </a:p>
          <a:p>
            <a:pPr marL="457200" lvl="0" indent="-298450" rtl="0">
              <a:lnSpc>
                <a:spcPct val="115000"/>
              </a:lnSpc>
              <a:spcBef>
                <a:spcPts val="0"/>
              </a:spcBef>
              <a:buClr>
                <a:schemeClr val="dk1"/>
              </a:buClr>
              <a:buSzPct val="100000"/>
              <a:buFont typeface="Calibri"/>
            </a:pPr>
            <a:r>
              <a:rPr lang="en">
                <a:solidFill>
                  <a:schemeClr val="dk1"/>
                </a:solidFill>
                <a:latin typeface="Calibri"/>
                <a:ea typeface="Calibri"/>
                <a:cs typeface="Calibri"/>
                <a:sym typeface="Calibri"/>
              </a:rPr>
              <a:t>The need for </a:t>
            </a:r>
            <a:r>
              <a:rPr lang="en" b="1">
                <a:solidFill>
                  <a:schemeClr val="dk1"/>
                </a:solidFill>
                <a:latin typeface="Calibri"/>
                <a:ea typeface="Calibri"/>
                <a:cs typeface="Calibri"/>
                <a:sym typeface="Calibri"/>
              </a:rPr>
              <a:t>further research was requested</a:t>
            </a:r>
            <a:r>
              <a:rPr lang="en">
                <a:solidFill>
                  <a:schemeClr val="dk1"/>
                </a:solidFill>
                <a:latin typeface="Calibri"/>
                <a:ea typeface="Calibri"/>
                <a:cs typeface="Calibri"/>
                <a:sym typeface="Calibri"/>
              </a:rPr>
              <a:t> to better quantify and qualify the clinical impact of ECS across ethnic groups.  Specifically, the 2015 joint statement on ECS suggested a need for more data on “the frequency of variants in previously untested racial and ethnic groups” to facilitate general pan-ethnic testing. </a:t>
            </a:r>
          </a:p>
          <a:p>
            <a:pPr lvl="0" rtl="0">
              <a:lnSpc>
                <a:spcPct val="115000"/>
              </a:lnSpc>
              <a:spcBef>
                <a:spcPts val="0"/>
              </a:spcBef>
              <a:buClr>
                <a:schemeClr val="dk1"/>
              </a:buClr>
              <a:buSzPct val="100000"/>
              <a:buFont typeface="Arial"/>
              <a:buNone/>
            </a:pPr>
            <a:endParaRPr>
              <a:solidFill>
                <a:schemeClr val="dk1"/>
              </a:solidFill>
              <a:latin typeface="Calibri"/>
              <a:ea typeface="Calibri"/>
              <a:cs typeface="Calibri"/>
              <a:sym typeface="Calibri"/>
            </a:endParaRPr>
          </a:p>
          <a:p>
            <a:pPr lvl="0" rtl="0">
              <a:lnSpc>
                <a:spcPct val="115000"/>
              </a:lnSpc>
              <a:spcBef>
                <a:spcPts val="0"/>
              </a:spcBef>
              <a:buClr>
                <a:schemeClr val="dk1"/>
              </a:buClr>
              <a:buSzPct val="78571"/>
              <a:buFont typeface="Arial"/>
              <a:buNone/>
            </a:pPr>
            <a:r>
              <a:rPr lang="en" sz="1400" b="1">
                <a:solidFill>
                  <a:srgbClr val="535961"/>
                </a:solidFill>
                <a:latin typeface="Calibri"/>
                <a:ea typeface="Calibri"/>
                <a:cs typeface="Calibri"/>
                <a:sym typeface="Calibri"/>
              </a:rPr>
              <a:t>Talking points: </a:t>
            </a:r>
            <a:r>
              <a:rPr lang="en" sz="1400">
                <a:solidFill>
                  <a:srgbClr val="535961"/>
                </a:solidFill>
                <a:latin typeface="Calibri"/>
                <a:ea typeface="Calibri"/>
                <a:cs typeface="Calibri"/>
                <a:sym typeface="Calibri"/>
              </a:rPr>
              <a:t>Here’s what ACOG says the point of carrier screening is…”the goal is to provide couples with information to optimize pregnancy outcomes based on their personal values and preferences.” </a:t>
            </a:r>
          </a:p>
          <a:p>
            <a:pPr lvl="0" rtl="0">
              <a:lnSpc>
                <a:spcPct val="115000"/>
              </a:lnSpc>
              <a:spcBef>
                <a:spcPts val="0"/>
              </a:spcBef>
              <a:buClr>
                <a:schemeClr val="dk1"/>
              </a:buClr>
              <a:buSzPct val="78571"/>
              <a:buFont typeface="Arial"/>
              <a:buNone/>
            </a:pPr>
            <a:r>
              <a:rPr lang="en" sz="1400">
                <a:solidFill>
                  <a:srgbClr val="535961"/>
                </a:solidFill>
                <a:latin typeface="Calibri"/>
                <a:ea typeface="Calibri"/>
                <a:cs typeface="Calibri"/>
                <a:sym typeface="Calibri"/>
              </a:rPr>
              <a:t>This statement was made in 2016 by ACOG, ACMG, NSGC, PQF and SMFM in a paper that validated the role of expanded carrier screening for patients. </a:t>
            </a:r>
            <a:r>
              <a:rPr lang="en" sz="1400" b="1">
                <a:solidFill>
                  <a:srgbClr val="535961"/>
                </a:solidFill>
                <a:latin typeface="Calibri"/>
                <a:ea typeface="Calibri"/>
                <a:cs typeface="Calibri"/>
                <a:sym typeface="Calibri"/>
              </a:rPr>
              <a:t>You will notice that it doesn’t say that the goal is to find carriers in certain ethnic groups, but to give couples information.</a:t>
            </a:r>
            <a:r>
              <a:rPr lang="en" sz="1400">
                <a:solidFill>
                  <a:srgbClr val="535961"/>
                </a:solidFill>
                <a:latin typeface="Calibri"/>
                <a:ea typeface="Calibri"/>
                <a:cs typeface="Calibri"/>
                <a:sym typeface="Calibri"/>
              </a:rPr>
              <a:t> </a:t>
            </a:r>
            <a:r>
              <a:rPr lang="en" sz="1400">
                <a:solidFill>
                  <a:schemeClr val="dk1"/>
                </a:solidFill>
                <a:latin typeface="Calibri"/>
                <a:ea typeface="Calibri"/>
                <a:cs typeface="Calibri"/>
                <a:sym typeface="Calibri"/>
              </a:rPr>
              <a:t>One issue that was highlighted in this article is that the cost of screening has decreased, while ethnic admixture has increased.</a:t>
            </a:r>
          </a:p>
          <a:p>
            <a:pPr lvl="0" rtl="0">
              <a:lnSpc>
                <a:spcPct val="115000"/>
              </a:lnSpc>
              <a:spcBef>
                <a:spcPts val="0"/>
              </a:spcBef>
              <a:buClr>
                <a:schemeClr val="dk1"/>
              </a:buClr>
              <a:buSzPct val="78571"/>
              <a:buFont typeface="Arial"/>
              <a:buNone/>
            </a:pPr>
            <a:r>
              <a:rPr lang="en" sz="1400">
                <a:solidFill>
                  <a:srgbClr val="666666"/>
                </a:solidFill>
                <a:latin typeface="Calibri"/>
                <a:ea typeface="Calibri"/>
                <a:cs typeface="Calibri"/>
                <a:sym typeface="Calibri"/>
              </a:rPr>
              <a:t>NOTE: (can’t say experts “recommended” expanded carrier screening, but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jp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16.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12.jp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jp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2.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15.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png"/><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1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16.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17.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12.jp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Large Title">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76237" y="1568396"/>
            <a:ext cx="7810500" cy="1743000"/>
          </a:xfrm>
          <a:prstGeom prst="rect">
            <a:avLst/>
          </a:prstGeom>
          <a:noFill/>
          <a:ln>
            <a:noFill/>
          </a:ln>
        </p:spPr>
        <p:txBody>
          <a:bodyPr lIns="34275" tIns="34275" rIns="34275" bIns="34275" anchor="t" anchorCtr="0"/>
          <a:lstStyle>
            <a:lvl1pPr marL="0" marR="0" lvl="0" indent="0" algn="l" rtl="0">
              <a:lnSpc>
                <a:spcPct val="100000"/>
              </a:lnSpc>
              <a:spcBef>
                <a:spcPts val="0"/>
              </a:spcBef>
              <a:spcAft>
                <a:spcPts val="0"/>
              </a:spcAft>
              <a:buClr>
                <a:srgbClr val="3DB5AD"/>
              </a:buClr>
              <a:buNone/>
              <a:defRPr b="0" i="0" u="none" strike="noStrike" cap="none">
                <a:solidFill>
                  <a:srgbClr val="3DB5AD"/>
                </a:solidFill>
              </a:defRPr>
            </a:lvl1pPr>
            <a:lvl2pPr marL="0" marR="0" lvl="1" indent="88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7pPr>
            <a:lvl8pPr marL="0" marR="0" lvl="7" indent="6096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9pPr>
          </a:lstStyle>
          <a:p>
            <a:endParaRPr/>
          </a:p>
        </p:txBody>
      </p:sp>
      <p:cxnSp>
        <p:nvCxnSpPr>
          <p:cNvPr id="10" name="Shape 10"/>
          <p:cNvCxnSpPr/>
          <p:nvPr/>
        </p:nvCxnSpPr>
        <p:spPr>
          <a:xfrm>
            <a:off x="476250" y="357187"/>
            <a:ext cx="1570800" cy="0"/>
          </a:xfrm>
          <a:prstGeom prst="straightConnector1">
            <a:avLst/>
          </a:prstGeom>
          <a:noFill/>
          <a:ln w="12700" cap="flat" cmpd="sng">
            <a:solidFill>
              <a:srgbClr val="A6AAA9"/>
            </a:solidFill>
            <a:prstDash val="solid"/>
            <a:miter/>
            <a:headEnd type="none" w="med" len="med"/>
            <a:tailEnd type="none" w="med" len="med"/>
          </a:ln>
        </p:spPr>
      </p:cxnSp>
      <p:cxnSp>
        <p:nvCxnSpPr>
          <p:cNvPr id="11" name="Shape 11"/>
          <p:cNvCxnSpPr/>
          <p:nvPr/>
        </p:nvCxnSpPr>
        <p:spPr>
          <a:xfrm>
            <a:off x="476250" y="833437"/>
            <a:ext cx="1570800" cy="0"/>
          </a:xfrm>
          <a:prstGeom prst="straightConnector1">
            <a:avLst/>
          </a:prstGeom>
          <a:noFill/>
          <a:ln w="19050" cap="flat" cmpd="sng">
            <a:solidFill>
              <a:srgbClr val="3DB5AD"/>
            </a:solidFill>
            <a:prstDash val="solid"/>
            <a:miter/>
            <a:headEnd type="none" w="med" len="med"/>
            <a:tailEnd type="none" w="med" len="med"/>
          </a:ln>
        </p:spPr>
      </p:cxnSp>
      <p:sp>
        <p:nvSpPr>
          <p:cNvPr id="12" name="Shape 12"/>
          <p:cNvSpPr txBox="1">
            <a:spLocks noGrp="1"/>
          </p:cNvSpPr>
          <p:nvPr>
            <p:ph type="subTitle" idx="1"/>
          </p:nvPr>
        </p:nvSpPr>
        <p:spPr>
          <a:xfrm>
            <a:off x="476250" y="447768"/>
            <a:ext cx="2757300" cy="273300"/>
          </a:xfrm>
          <a:prstGeom prst="rect">
            <a:avLst/>
          </a:prstGeom>
          <a:noFill/>
          <a:ln>
            <a:noFill/>
          </a:ln>
        </p:spPr>
        <p:txBody>
          <a:bodyPr lIns="34275" tIns="34275" rIns="34275" bIns="34275" anchor="ctr" anchorCtr="0"/>
          <a:lstStyle>
            <a:lvl1pPr lvl="0" rtl="0">
              <a:spcBef>
                <a:spcPts val="0"/>
              </a:spcBef>
              <a:buNone/>
              <a:defRPr>
                <a:solidFill>
                  <a:srgbClr val="3DB5AD"/>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13" name="Shape 13"/>
          <p:cNvSpPr txBox="1">
            <a:spLocks noGrp="1"/>
          </p:cNvSpPr>
          <p:nvPr>
            <p:ph type="sldNum" idx="12"/>
          </p:nvPr>
        </p:nvSpPr>
        <p:spPr>
          <a:xfrm>
            <a:off x="8636569" y="4754437"/>
            <a:ext cx="2040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3DB5AD"/>
                </a:solidFill>
                <a:latin typeface="Open Sans"/>
                <a:ea typeface="Open Sans"/>
                <a:cs typeface="Open Sans"/>
                <a:sym typeface="Open Sans"/>
              </a:rPr>
              <a:t>‹#›</a:t>
            </a:fld>
            <a:endParaRPr lang="en" sz="900" b="0" i="0" u="none" strike="noStrike" cap="none">
              <a:solidFill>
                <a:srgbClr val="3DB5AD"/>
              </a:solidFill>
              <a:latin typeface="Open Sans"/>
              <a:ea typeface="Open Sans"/>
              <a:cs typeface="Open Sans"/>
              <a:sym typeface="Open Sans"/>
            </a:endParaRPr>
          </a:p>
        </p:txBody>
      </p:sp>
      <p:cxnSp>
        <p:nvCxnSpPr>
          <p:cNvPr id="14" name="Shape 14"/>
          <p:cNvCxnSpPr/>
          <p:nvPr/>
        </p:nvCxnSpPr>
        <p:spPr>
          <a:xfrm>
            <a:off x="476250" y="4522564"/>
            <a:ext cx="1570800" cy="0"/>
          </a:xfrm>
          <a:prstGeom prst="straightConnector1">
            <a:avLst/>
          </a:prstGeom>
          <a:noFill/>
          <a:ln w="12700" cap="flat" cmpd="sng">
            <a:solidFill>
              <a:srgbClr val="A6AAA9"/>
            </a:solidFill>
            <a:prstDash val="solid"/>
            <a:miter/>
            <a:headEnd type="none" w="med" len="med"/>
            <a:tailEnd type="none" w="med" len="med"/>
          </a:ln>
        </p:spPr>
      </p:cxnSp>
      <p:pic>
        <p:nvPicPr>
          <p:cNvPr id="15" name="Shape 15"/>
          <p:cNvPicPr preferRelativeResize="0"/>
          <p:nvPr/>
        </p:nvPicPr>
        <p:blipFill rotWithShape="1">
          <a:blip r:embed="rId2">
            <a:alphaModFix/>
          </a:blip>
          <a:srcRect/>
          <a:stretch/>
        </p:blipFill>
        <p:spPr>
          <a:xfrm>
            <a:off x="468683" y="4663787"/>
            <a:ext cx="1007700" cy="2952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Large Title for Image Background 1 1">
    <p:spTree>
      <p:nvGrpSpPr>
        <p:cNvPr id="1" name="Shape 80"/>
        <p:cNvGrpSpPr/>
        <p:nvPr/>
      </p:nvGrpSpPr>
      <p:grpSpPr>
        <a:xfrm>
          <a:off x="0" y="0"/>
          <a:ext cx="0" cy="0"/>
          <a:chOff x="0" y="0"/>
          <a:chExt cx="0" cy="0"/>
        </a:xfrm>
      </p:grpSpPr>
      <p:pic>
        <p:nvPicPr>
          <p:cNvPr id="81" name="Shape 81"/>
          <p:cNvPicPr preferRelativeResize="0"/>
          <p:nvPr/>
        </p:nvPicPr>
        <p:blipFill>
          <a:blip r:embed="rId2">
            <a:alphaModFix/>
          </a:blip>
          <a:stretch>
            <a:fillRect/>
          </a:stretch>
        </p:blipFill>
        <p:spPr>
          <a:xfrm>
            <a:off x="-69450" y="-55525"/>
            <a:ext cx="9268975" cy="5243499"/>
          </a:xfrm>
          <a:prstGeom prst="rect">
            <a:avLst/>
          </a:prstGeom>
          <a:noFill/>
          <a:ln>
            <a:noFill/>
          </a:ln>
        </p:spPr>
      </p:pic>
      <p:sp>
        <p:nvSpPr>
          <p:cNvPr id="82" name="Shape 82"/>
          <p:cNvSpPr txBox="1">
            <a:spLocks noGrp="1"/>
          </p:cNvSpPr>
          <p:nvPr>
            <p:ph type="sldNum" idx="12"/>
          </p:nvPr>
        </p:nvSpPr>
        <p:spPr>
          <a:xfrm>
            <a:off x="8636569" y="4754437"/>
            <a:ext cx="2040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FFFFFF"/>
                </a:solidFill>
                <a:latin typeface="Open Sans"/>
                <a:ea typeface="Open Sans"/>
                <a:cs typeface="Open Sans"/>
                <a:sym typeface="Open Sans"/>
              </a:rPr>
              <a:t>‹#›</a:t>
            </a:fld>
            <a:endParaRPr lang="en" sz="900" b="0" i="0" u="none" strike="noStrike" cap="none">
              <a:solidFill>
                <a:srgbClr val="FFFFFF"/>
              </a:solidFill>
              <a:latin typeface="Open Sans"/>
              <a:ea typeface="Open Sans"/>
              <a:cs typeface="Open Sans"/>
              <a:sym typeface="Open Sans"/>
            </a:endParaRPr>
          </a:p>
        </p:txBody>
      </p:sp>
      <p:sp>
        <p:nvSpPr>
          <p:cNvPr id="83" name="Shape 83"/>
          <p:cNvSpPr txBox="1">
            <a:spLocks noGrp="1"/>
          </p:cNvSpPr>
          <p:nvPr>
            <p:ph type="title"/>
          </p:nvPr>
        </p:nvSpPr>
        <p:spPr>
          <a:xfrm>
            <a:off x="468662" y="1642584"/>
            <a:ext cx="7810500" cy="1743000"/>
          </a:xfrm>
          <a:prstGeom prst="rect">
            <a:avLst/>
          </a:prstGeom>
          <a:noFill/>
          <a:ln>
            <a:noFill/>
          </a:ln>
        </p:spPr>
        <p:txBody>
          <a:bodyPr lIns="34275" tIns="34275" rIns="34275" bIns="34275" anchor="t" anchorCtr="0"/>
          <a:lstStyle>
            <a:lvl1pPr marL="0" marR="0" lvl="0" indent="0" algn="l" rtl="0">
              <a:lnSpc>
                <a:spcPct val="100000"/>
              </a:lnSpc>
              <a:spcBef>
                <a:spcPts val="0"/>
              </a:spcBef>
              <a:spcAft>
                <a:spcPts val="0"/>
              </a:spcAft>
              <a:buClr>
                <a:srgbClr val="FFFFFF"/>
              </a:buClr>
              <a:buNone/>
              <a:defRPr b="0" i="0" u="none" strike="noStrike" cap="none">
                <a:solidFill>
                  <a:srgbClr val="FFFFFF"/>
                </a:solidFill>
              </a:defRPr>
            </a:lvl1pPr>
            <a:lvl2pPr marL="0" marR="0" lvl="1" indent="88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7pPr>
            <a:lvl8pPr marL="0" marR="0" lvl="7" indent="6096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9pPr>
          </a:lstStyle>
          <a:p>
            <a:endParaRPr/>
          </a:p>
        </p:txBody>
      </p:sp>
      <p:sp>
        <p:nvSpPr>
          <p:cNvPr id="84" name="Shape 84"/>
          <p:cNvSpPr txBox="1">
            <a:spLocks noGrp="1"/>
          </p:cNvSpPr>
          <p:nvPr>
            <p:ph type="subTitle" idx="1"/>
          </p:nvPr>
        </p:nvSpPr>
        <p:spPr>
          <a:xfrm>
            <a:off x="468675" y="467900"/>
            <a:ext cx="5313000" cy="428400"/>
          </a:xfrm>
          <a:prstGeom prst="rect">
            <a:avLst/>
          </a:prstGeom>
          <a:noFill/>
          <a:ln>
            <a:noFill/>
          </a:ln>
        </p:spPr>
        <p:txBody>
          <a:bodyPr lIns="34275" tIns="34275" rIns="34275" bIns="34275" anchor="ctr" anchorCtr="0"/>
          <a:lstStyle>
            <a:lvl1pPr lvl="0" rtl="0">
              <a:spcBef>
                <a:spcPts val="0"/>
              </a:spcBef>
              <a:buNone/>
              <a:defRPr sz="2400">
                <a:solidFill>
                  <a:srgbClr val="3DB5AD"/>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6_Title and Content Slide">
    <p:spTree>
      <p:nvGrpSpPr>
        <p:cNvPr id="1" name="Shape 518"/>
        <p:cNvGrpSpPr/>
        <p:nvPr/>
      </p:nvGrpSpPr>
      <p:grpSpPr>
        <a:xfrm>
          <a:off x="0" y="0"/>
          <a:ext cx="0" cy="0"/>
          <a:chOff x="0" y="0"/>
          <a:chExt cx="0" cy="0"/>
        </a:xfrm>
      </p:grpSpPr>
      <p:pic>
        <p:nvPicPr>
          <p:cNvPr id="519" name="Shape 519" descr="presentation_gradient.png"/>
          <p:cNvPicPr preferRelativeResize="0"/>
          <p:nvPr/>
        </p:nvPicPr>
        <p:blipFill>
          <a:blip r:embed="rId2">
            <a:alphaModFix/>
          </a:blip>
          <a:stretch>
            <a:fillRect/>
          </a:stretch>
        </p:blipFill>
        <p:spPr>
          <a:xfrm>
            <a:off x="0" y="3413050"/>
            <a:ext cx="9144000" cy="1730449"/>
          </a:xfrm>
          <a:prstGeom prst="rect">
            <a:avLst/>
          </a:prstGeom>
          <a:noFill/>
          <a:ln>
            <a:noFill/>
          </a:ln>
        </p:spPr>
      </p:pic>
      <p:sp>
        <p:nvSpPr>
          <p:cNvPr id="520" name="Shape 520"/>
          <p:cNvSpPr txBox="1">
            <a:spLocks noGrp="1"/>
          </p:cNvSpPr>
          <p:nvPr>
            <p:ph type="title"/>
          </p:nvPr>
        </p:nvSpPr>
        <p:spPr>
          <a:xfrm>
            <a:off x="225515" y="210535"/>
            <a:ext cx="8725800" cy="4905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None/>
              <a:defRPr b="0" i="0" u="none" strike="noStrike" cap="none">
                <a:solidFill>
                  <a:schemeClr val="accent1"/>
                </a:solidFill>
              </a:defRPr>
            </a:lvl1pPr>
            <a:lvl2pPr marL="0" marR="0" lvl="1"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9pPr>
          </a:lstStyle>
          <a:p>
            <a:endParaRPr/>
          </a:p>
        </p:txBody>
      </p:sp>
      <p:grpSp>
        <p:nvGrpSpPr>
          <p:cNvPr id="521" name="Shape 521"/>
          <p:cNvGrpSpPr/>
          <p:nvPr/>
        </p:nvGrpSpPr>
        <p:grpSpPr>
          <a:xfrm>
            <a:off x="7713563" y="4759665"/>
            <a:ext cx="1092062" cy="259751"/>
            <a:chOff x="2349500" y="2886075"/>
            <a:chExt cx="4611750" cy="1096925"/>
          </a:xfrm>
        </p:grpSpPr>
        <p:sp>
          <p:nvSpPr>
            <p:cNvPr id="522" name="Shape 522"/>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23" name="Shape 523"/>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524" name="Shape 524"/>
          <p:cNvSpPr txBox="1"/>
          <p:nvPr/>
        </p:nvSpPr>
        <p:spPr>
          <a:xfrm>
            <a:off x="6621835" y="4872370"/>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AA9B8"/>
              </a:buClr>
              <a:buSzPct val="25000"/>
              <a:buFont typeface="Arial"/>
              <a:buNone/>
            </a:pPr>
            <a:r>
              <a:rPr lang="en" sz="500" b="0" i="0" u="none" strike="noStrike" cap="none">
                <a:solidFill>
                  <a:srgbClr val="FFFFFF"/>
                </a:solidFill>
                <a:latin typeface="Open Sans"/>
                <a:ea typeface="Open Sans"/>
                <a:cs typeface="Open Sans"/>
                <a:sym typeface="Open Sans"/>
              </a:rPr>
              <a:t>Confidential and Proprietary</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8_Title and Content Slide">
    <p:spTree>
      <p:nvGrpSpPr>
        <p:cNvPr id="1" name="Shape 525"/>
        <p:cNvGrpSpPr/>
        <p:nvPr/>
      </p:nvGrpSpPr>
      <p:grpSpPr>
        <a:xfrm>
          <a:off x="0" y="0"/>
          <a:ext cx="0" cy="0"/>
          <a:chOff x="0" y="0"/>
          <a:chExt cx="0" cy="0"/>
        </a:xfrm>
      </p:grpSpPr>
      <p:pic>
        <p:nvPicPr>
          <p:cNvPr id="526" name="Shape 526" descr="presentation_gradient.png"/>
          <p:cNvPicPr preferRelativeResize="0"/>
          <p:nvPr/>
        </p:nvPicPr>
        <p:blipFill>
          <a:blip r:embed="rId2">
            <a:alphaModFix/>
          </a:blip>
          <a:stretch>
            <a:fillRect/>
          </a:stretch>
        </p:blipFill>
        <p:spPr>
          <a:xfrm>
            <a:off x="0" y="3857625"/>
            <a:ext cx="9144000" cy="1285875"/>
          </a:xfrm>
          <a:prstGeom prst="rect">
            <a:avLst/>
          </a:prstGeom>
          <a:noFill/>
          <a:ln>
            <a:noFill/>
          </a:ln>
        </p:spPr>
      </p:pic>
      <p:sp>
        <p:nvSpPr>
          <p:cNvPr id="527" name="Shape 527"/>
          <p:cNvSpPr txBox="1">
            <a:spLocks noGrp="1"/>
          </p:cNvSpPr>
          <p:nvPr>
            <p:ph type="title"/>
          </p:nvPr>
        </p:nvSpPr>
        <p:spPr>
          <a:xfrm>
            <a:off x="225515" y="210535"/>
            <a:ext cx="8725800" cy="4905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None/>
              <a:defRPr b="0" i="0" u="none" strike="noStrike" cap="none">
                <a:solidFill>
                  <a:schemeClr val="accent1"/>
                </a:solidFill>
              </a:defRPr>
            </a:lvl1pPr>
            <a:lvl2pPr marL="0" marR="0" lvl="1"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9pPr>
          </a:lstStyle>
          <a:p>
            <a:endParaRPr/>
          </a:p>
        </p:txBody>
      </p:sp>
      <p:grpSp>
        <p:nvGrpSpPr>
          <p:cNvPr id="528" name="Shape 528"/>
          <p:cNvGrpSpPr/>
          <p:nvPr/>
        </p:nvGrpSpPr>
        <p:grpSpPr>
          <a:xfrm>
            <a:off x="7713563" y="4759665"/>
            <a:ext cx="1092062" cy="259751"/>
            <a:chOff x="2349500" y="2886075"/>
            <a:chExt cx="4611750" cy="1096925"/>
          </a:xfrm>
        </p:grpSpPr>
        <p:sp>
          <p:nvSpPr>
            <p:cNvPr id="529" name="Shape 529"/>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30" name="Shape 530"/>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531" name="Shape 531"/>
          <p:cNvSpPr txBox="1"/>
          <p:nvPr/>
        </p:nvSpPr>
        <p:spPr>
          <a:xfrm>
            <a:off x="6621835" y="4872370"/>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AA9B8"/>
              </a:buClr>
              <a:buSzPct val="25000"/>
              <a:buFont typeface="Arial"/>
              <a:buNone/>
            </a:pPr>
            <a:r>
              <a:rPr lang="en" sz="500" b="0" i="0" u="none" strike="noStrike" cap="none">
                <a:solidFill>
                  <a:srgbClr val="FFFFFF"/>
                </a:solidFill>
                <a:latin typeface="Open Sans"/>
                <a:ea typeface="Open Sans"/>
                <a:cs typeface="Open Sans"/>
                <a:sym typeface="Open Sans"/>
              </a:rPr>
              <a:t>Confidential and Proprietary</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9_Title and Content Slide">
    <p:spTree>
      <p:nvGrpSpPr>
        <p:cNvPr id="1" name="Shape 532"/>
        <p:cNvGrpSpPr/>
        <p:nvPr/>
      </p:nvGrpSpPr>
      <p:grpSpPr>
        <a:xfrm>
          <a:off x="0" y="0"/>
          <a:ext cx="0" cy="0"/>
          <a:chOff x="0" y="0"/>
          <a:chExt cx="0" cy="0"/>
        </a:xfrm>
      </p:grpSpPr>
      <p:pic>
        <p:nvPicPr>
          <p:cNvPr id="533" name="Shape 533" descr="presentation_gradient.png"/>
          <p:cNvPicPr preferRelativeResize="0"/>
          <p:nvPr/>
        </p:nvPicPr>
        <p:blipFill>
          <a:blip r:embed="rId2">
            <a:alphaModFix/>
          </a:blip>
          <a:stretch>
            <a:fillRect/>
          </a:stretch>
        </p:blipFill>
        <p:spPr>
          <a:xfrm>
            <a:off x="0" y="4662249"/>
            <a:ext cx="9144000" cy="481249"/>
          </a:xfrm>
          <a:prstGeom prst="rect">
            <a:avLst/>
          </a:prstGeom>
          <a:noFill/>
          <a:ln>
            <a:noFill/>
          </a:ln>
        </p:spPr>
      </p:pic>
      <p:sp>
        <p:nvSpPr>
          <p:cNvPr id="534" name="Shape 534"/>
          <p:cNvSpPr txBox="1">
            <a:spLocks noGrp="1"/>
          </p:cNvSpPr>
          <p:nvPr>
            <p:ph type="title"/>
          </p:nvPr>
        </p:nvSpPr>
        <p:spPr>
          <a:xfrm>
            <a:off x="225515" y="210535"/>
            <a:ext cx="8725800" cy="4905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None/>
              <a:defRPr b="0" i="0" u="none" strike="noStrike" cap="none">
                <a:solidFill>
                  <a:schemeClr val="accent1"/>
                </a:solidFill>
              </a:defRPr>
            </a:lvl1pPr>
            <a:lvl2pPr marL="0" marR="0" lvl="1"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2pPr>
            <a:lvl3pPr marL="0" marR="0" lvl="2"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3pPr>
            <a:lvl4pPr marL="0" marR="0" lvl="3"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4pPr>
            <a:lvl5pPr marL="0" marR="0" lvl="4"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5pPr>
            <a:lvl6pPr marL="190500" marR="0" lvl="5"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6pPr>
            <a:lvl7pPr marL="381000" marR="0" lvl="6"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7pPr>
            <a:lvl8pPr marL="584200" marR="0" lvl="7" indent="-1270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8pPr>
            <a:lvl9pPr marL="774700" marR="0" lvl="8"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9pPr>
          </a:lstStyle>
          <a:p>
            <a:endParaRPr/>
          </a:p>
        </p:txBody>
      </p:sp>
      <p:grpSp>
        <p:nvGrpSpPr>
          <p:cNvPr id="535" name="Shape 535"/>
          <p:cNvGrpSpPr/>
          <p:nvPr/>
        </p:nvGrpSpPr>
        <p:grpSpPr>
          <a:xfrm>
            <a:off x="7713563" y="4759665"/>
            <a:ext cx="1092062" cy="259751"/>
            <a:chOff x="2349500" y="2886075"/>
            <a:chExt cx="4611750" cy="1096925"/>
          </a:xfrm>
        </p:grpSpPr>
        <p:sp>
          <p:nvSpPr>
            <p:cNvPr id="536" name="Shape 536"/>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37" name="Shape 537"/>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538" name="Shape 538"/>
          <p:cNvSpPr txBox="1"/>
          <p:nvPr/>
        </p:nvSpPr>
        <p:spPr>
          <a:xfrm>
            <a:off x="6621835" y="4872370"/>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AA9B8"/>
              </a:buClr>
              <a:buSzPct val="25000"/>
              <a:buFont typeface="Arial"/>
              <a:buNone/>
            </a:pPr>
            <a:r>
              <a:rPr lang="en" sz="500" b="0" i="0" u="none" strike="noStrike" cap="none">
                <a:solidFill>
                  <a:srgbClr val="FFFFFF"/>
                </a:solidFill>
                <a:latin typeface="Open Sans"/>
                <a:ea typeface="Open Sans"/>
                <a:cs typeface="Open Sans"/>
                <a:sym typeface="Open Sans"/>
              </a:rPr>
              <a:t>Confidential and Proprietary</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7_Title and Content Slide">
    <p:spTree>
      <p:nvGrpSpPr>
        <p:cNvPr id="1" name="Shape 539"/>
        <p:cNvGrpSpPr/>
        <p:nvPr/>
      </p:nvGrpSpPr>
      <p:grpSpPr>
        <a:xfrm>
          <a:off x="0" y="0"/>
          <a:ext cx="0" cy="0"/>
          <a:chOff x="0" y="0"/>
          <a:chExt cx="0" cy="0"/>
        </a:xfrm>
      </p:grpSpPr>
      <p:pic>
        <p:nvPicPr>
          <p:cNvPr id="540" name="Shape 540" descr="presentation_gradient.png"/>
          <p:cNvPicPr preferRelativeResize="0"/>
          <p:nvPr/>
        </p:nvPicPr>
        <p:blipFill>
          <a:blip r:embed="rId2">
            <a:alphaModFix/>
          </a:blip>
          <a:stretch>
            <a:fillRect/>
          </a:stretch>
        </p:blipFill>
        <p:spPr>
          <a:xfrm>
            <a:off x="0" y="3910275"/>
            <a:ext cx="9144000" cy="1233225"/>
          </a:xfrm>
          <a:prstGeom prst="rect">
            <a:avLst/>
          </a:prstGeom>
          <a:noFill/>
          <a:ln>
            <a:noFill/>
          </a:ln>
        </p:spPr>
      </p:pic>
      <p:sp>
        <p:nvSpPr>
          <p:cNvPr id="541" name="Shape 541"/>
          <p:cNvSpPr txBox="1">
            <a:spLocks noGrp="1"/>
          </p:cNvSpPr>
          <p:nvPr>
            <p:ph type="title"/>
          </p:nvPr>
        </p:nvSpPr>
        <p:spPr>
          <a:xfrm>
            <a:off x="5735107" y="1086853"/>
            <a:ext cx="2987400" cy="15480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None/>
              <a:defRPr sz="2200" b="0" i="0" u="none" strike="noStrike" cap="none">
                <a:solidFill>
                  <a:schemeClr val="accent1"/>
                </a:solidFill>
              </a:defRPr>
            </a:lvl1pPr>
            <a:lvl2pPr marL="0" marR="0" lvl="1"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2pPr>
            <a:lvl3pPr marL="0" marR="0" lvl="2"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3pPr>
            <a:lvl4pPr marL="0" marR="0" lvl="3"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4pPr>
            <a:lvl5pPr marL="0" marR="0" lvl="4"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5pPr>
            <a:lvl6pPr marL="190500" marR="0" lvl="5"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6pPr>
            <a:lvl7pPr marL="381000" marR="0" lvl="6"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7pPr>
            <a:lvl8pPr marL="584200" marR="0" lvl="7" indent="-1270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8pPr>
            <a:lvl9pPr marL="774700" marR="0" lvl="8"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9pPr>
          </a:lstStyle>
          <a:p>
            <a:endParaRPr/>
          </a:p>
        </p:txBody>
      </p:sp>
      <p:cxnSp>
        <p:nvCxnSpPr>
          <p:cNvPr id="542" name="Shape 542"/>
          <p:cNvCxnSpPr/>
          <p:nvPr/>
        </p:nvCxnSpPr>
        <p:spPr>
          <a:xfrm>
            <a:off x="5153525" y="1121567"/>
            <a:ext cx="0" cy="1573500"/>
          </a:xfrm>
          <a:prstGeom prst="straightConnector1">
            <a:avLst/>
          </a:prstGeom>
          <a:noFill/>
          <a:ln w="9525" cap="flat" cmpd="sng">
            <a:solidFill>
              <a:schemeClr val="accent1"/>
            </a:solidFill>
            <a:prstDash val="solid"/>
            <a:miter/>
            <a:headEnd type="none" w="med" len="med"/>
            <a:tailEnd type="none" w="med" len="med"/>
          </a:ln>
        </p:spPr>
      </p:cxnSp>
      <p:sp>
        <p:nvSpPr>
          <p:cNvPr id="543" name="Shape 543"/>
          <p:cNvSpPr txBox="1">
            <a:spLocks noGrp="1"/>
          </p:cNvSpPr>
          <p:nvPr>
            <p:ph type="body" idx="1"/>
          </p:nvPr>
        </p:nvSpPr>
        <p:spPr>
          <a:xfrm>
            <a:off x="510027" y="989223"/>
            <a:ext cx="4523100" cy="1574100"/>
          </a:xfrm>
          <a:prstGeom prst="rect">
            <a:avLst/>
          </a:prstGeom>
          <a:noFill/>
          <a:ln>
            <a:noFill/>
          </a:ln>
        </p:spPr>
        <p:txBody>
          <a:bodyPr lIns="68575" tIns="68575" rIns="68575" bIns="68575" anchor="t" anchorCtr="0"/>
          <a:lstStyle>
            <a:lvl1pPr marL="101600" marR="0" lvl="0" indent="-25400" algn="r" rtl="0">
              <a:lnSpc>
                <a:spcPct val="100000"/>
              </a:lnSpc>
              <a:spcBef>
                <a:spcPts val="200"/>
              </a:spcBef>
              <a:spcAft>
                <a:spcPts val="0"/>
              </a:spcAft>
              <a:buClr>
                <a:srgbClr val="69707B"/>
              </a:buClr>
              <a:buSzPct val="80000"/>
              <a:buFont typeface="Open Sans"/>
              <a:buChar char="•"/>
              <a:defRPr sz="1500" b="0" i="0" u="none" strike="noStrike" cap="none">
                <a:solidFill>
                  <a:srgbClr val="7F7F7F"/>
                </a:solidFill>
                <a:latin typeface="Open Sans"/>
                <a:ea typeface="Open Sans"/>
                <a:cs typeface="Open Sans"/>
                <a:sym typeface="Open Sans"/>
              </a:defRPr>
            </a:lvl1pPr>
            <a:lvl2pPr marL="190500" marR="0" lvl="1" indent="-12700" algn="r" rtl="0">
              <a:lnSpc>
                <a:spcPct val="100000"/>
              </a:lnSpc>
              <a:spcBef>
                <a:spcPts val="200"/>
              </a:spcBef>
              <a:spcAft>
                <a:spcPts val="0"/>
              </a:spcAft>
              <a:buClr>
                <a:schemeClr val="dk1"/>
              </a:buClr>
              <a:buSzPct val="80000"/>
              <a:buFont typeface="Open Sans"/>
              <a:buChar char="−"/>
              <a:defRPr sz="1500" b="0" i="0" u="none" strike="noStrike" cap="none">
                <a:solidFill>
                  <a:srgbClr val="506070"/>
                </a:solidFill>
                <a:latin typeface="Open Sans"/>
                <a:ea typeface="Open Sans"/>
                <a:cs typeface="Open Sans"/>
                <a:sym typeface="Open Sans"/>
              </a:defRPr>
            </a:lvl2pPr>
            <a:lvl3pPr marL="241300" marR="0" lvl="2" indent="-12700" algn="r" rtl="0">
              <a:lnSpc>
                <a:spcPct val="100000"/>
              </a:lnSpc>
              <a:spcBef>
                <a:spcPts val="200"/>
              </a:spcBef>
              <a:spcAft>
                <a:spcPts val="0"/>
              </a:spcAft>
              <a:buClr>
                <a:schemeClr val="dk1"/>
              </a:buClr>
              <a:buSzPct val="78571"/>
              <a:buFont typeface="Open Sans"/>
              <a:buChar char="▪"/>
              <a:defRPr sz="1400" b="0" i="0" u="none" strike="noStrike" cap="none">
                <a:solidFill>
                  <a:srgbClr val="506070"/>
                </a:solidFill>
                <a:latin typeface="Open Sans"/>
                <a:ea typeface="Open Sans"/>
                <a:cs typeface="Open Sans"/>
                <a:sym typeface="Open Sans"/>
              </a:defRPr>
            </a:lvl3pPr>
            <a:lvl4pPr marL="317500" marR="0" lvl="3" indent="-12700" algn="r" rtl="0">
              <a:lnSpc>
                <a:spcPct val="100000"/>
              </a:lnSpc>
              <a:spcBef>
                <a:spcPts val="200"/>
              </a:spcBef>
              <a:spcAft>
                <a:spcPts val="0"/>
              </a:spcAft>
              <a:buClr>
                <a:schemeClr val="dk1"/>
              </a:buClr>
              <a:buSzPct val="83333"/>
              <a:buFont typeface="Open Sans"/>
              <a:buChar char="•"/>
              <a:defRPr sz="1200" b="0" i="0" u="none" strike="noStrike" cap="none">
                <a:solidFill>
                  <a:srgbClr val="506070"/>
                </a:solidFill>
                <a:latin typeface="Open Sans"/>
                <a:ea typeface="Open Sans"/>
                <a:cs typeface="Open Sans"/>
                <a:sym typeface="Open Sans"/>
              </a:defRPr>
            </a:lvl4pPr>
            <a:lvl5pPr marL="406400" marR="0" lvl="4" indent="-50800" algn="r" rtl="0">
              <a:lnSpc>
                <a:spcPct val="100000"/>
              </a:lnSpc>
              <a:spcBef>
                <a:spcPts val="200"/>
              </a:spcBef>
              <a:spcAft>
                <a:spcPts val="0"/>
              </a:spcAft>
              <a:buClr>
                <a:schemeClr val="dk1"/>
              </a:buClr>
              <a:buSzPct val="63636"/>
              <a:buFont typeface="Open Sans"/>
              <a:buChar char="−"/>
              <a:defRPr sz="1100" b="0" i="0" u="none" strike="noStrike" cap="none">
                <a:solidFill>
                  <a:srgbClr val="506070"/>
                </a:solidFill>
                <a:latin typeface="Open Sans"/>
                <a:ea typeface="Open Sans"/>
                <a:cs typeface="Open Sans"/>
                <a:sym typeface="Open Sans"/>
              </a:defRPr>
            </a:lvl5pPr>
            <a:lvl6pPr marL="939800" marR="0" lvl="5" indent="-508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381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381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508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
        <p:nvSpPr>
          <p:cNvPr id="544" name="Shape 544"/>
          <p:cNvSpPr/>
          <p:nvPr/>
        </p:nvSpPr>
        <p:spPr>
          <a:xfrm>
            <a:off x="5403775" y="1086850"/>
            <a:ext cx="275100" cy="2769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chemeClr val="accent1"/>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nvGrpSpPr>
          <p:cNvPr id="545" name="Shape 545"/>
          <p:cNvGrpSpPr/>
          <p:nvPr/>
        </p:nvGrpSpPr>
        <p:grpSpPr>
          <a:xfrm>
            <a:off x="7713563" y="4759665"/>
            <a:ext cx="1092062" cy="259751"/>
            <a:chOff x="2349500" y="2886075"/>
            <a:chExt cx="4611750" cy="1096925"/>
          </a:xfrm>
        </p:grpSpPr>
        <p:sp>
          <p:nvSpPr>
            <p:cNvPr id="546" name="Shape 546"/>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47" name="Shape 547"/>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548" name="Shape 548"/>
          <p:cNvSpPr txBox="1"/>
          <p:nvPr/>
        </p:nvSpPr>
        <p:spPr>
          <a:xfrm>
            <a:off x="6621835" y="4872370"/>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AA9B8"/>
              </a:buClr>
              <a:buSzPct val="25000"/>
              <a:buFont typeface="Arial"/>
              <a:buNone/>
            </a:pPr>
            <a:r>
              <a:rPr lang="en" sz="500" b="0" i="0" u="none" strike="noStrike" cap="none">
                <a:solidFill>
                  <a:srgbClr val="FFFFFF"/>
                </a:solidFill>
                <a:latin typeface="Open Sans"/>
                <a:ea typeface="Open Sans"/>
                <a:cs typeface="Open Sans"/>
                <a:sym typeface="Open Sans"/>
              </a:rPr>
              <a:t>Confidential and Proprietary</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07_Orange Background">
    <p:spTree>
      <p:nvGrpSpPr>
        <p:cNvPr id="1" name="Shape 549"/>
        <p:cNvGrpSpPr/>
        <p:nvPr/>
      </p:nvGrpSpPr>
      <p:grpSpPr>
        <a:xfrm>
          <a:off x="0" y="0"/>
          <a:ext cx="0" cy="0"/>
          <a:chOff x="0" y="0"/>
          <a:chExt cx="0" cy="0"/>
        </a:xfrm>
      </p:grpSpPr>
      <p:pic>
        <p:nvPicPr>
          <p:cNvPr id="550" name="Shape 550"/>
          <p:cNvPicPr preferRelativeResize="0"/>
          <p:nvPr/>
        </p:nvPicPr>
        <p:blipFill rotWithShape="1">
          <a:blip r:embed="rId2">
            <a:alphaModFix/>
          </a:blip>
          <a:srcRect t="2133"/>
          <a:stretch/>
        </p:blipFill>
        <p:spPr>
          <a:xfrm>
            <a:off x="-78825" y="-26800"/>
            <a:ext cx="9290400" cy="4470900"/>
          </a:xfrm>
          <a:prstGeom prst="rect">
            <a:avLst/>
          </a:prstGeom>
          <a:noFill/>
          <a:ln>
            <a:noFill/>
          </a:ln>
        </p:spPr>
      </p:pic>
      <p:sp>
        <p:nvSpPr>
          <p:cNvPr id="551" name="Shape 551"/>
          <p:cNvSpPr txBox="1">
            <a:spLocks noGrp="1"/>
          </p:cNvSpPr>
          <p:nvPr>
            <p:ph type="title"/>
          </p:nvPr>
        </p:nvSpPr>
        <p:spPr>
          <a:xfrm>
            <a:off x="1209357" y="817099"/>
            <a:ext cx="7402800" cy="5004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None/>
              <a:defRPr sz="3400" b="0" i="0" u="none" strike="noStrike" cap="none">
                <a:solidFill>
                  <a:schemeClr val="lt1"/>
                </a:solidFill>
              </a:defRPr>
            </a:lvl1pPr>
            <a:lvl2pPr marL="0" marR="0" lvl="1"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2pPr>
            <a:lvl3pPr marL="0" marR="0" lvl="2"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3pPr>
            <a:lvl4pPr marL="0" marR="0" lvl="3"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4pPr>
            <a:lvl5pPr marL="0" marR="0" lvl="4"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5pPr>
            <a:lvl6pPr marL="190500" marR="0" lvl="5"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6pPr>
            <a:lvl7pPr marL="381000" marR="0" lvl="6"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7pPr>
            <a:lvl8pPr marL="584200" marR="0" lvl="7" indent="-1270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8pPr>
            <a:lvl9pPr marL="774700" marR="0" lvl="8"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9pPr>
          </a:lstStyle>
          <a:p>
            <a:endParaRPr/>
          </a:p>
        </p:txBody>
      </p:sp>
      <p:sp>
        <p:nvSpPr>
          <p:cNvPr id="552" name="Shape 552"/>
          <p:cNvSpPr txBox="1">
            <a:spLocks noGrp="1"/>
          </p:cNvSpPr>
          <p:nvPr>
            <p:ph type="body" idx="1"/>
          </p:nvPr>
        </p:nvSpPr>
        <p:spPr>
          <a:xfrm>
            <a:off x="1209357" y="1412171"/>
            <a:ext cx="7402800" cy="1949699"/>
          </a:xfrm>
          <a:prstGeom prst="rect">
            <a:avLst/>
          </a:prstGeom>
          <a:noFill/>
          <a:ln>
            <a:noFill/>
          </a:ln>
        </p:spPr>
        <p:txBody>
          <a:bodyPr lIns="68575" tIns="68575" rIns="68575" bIns="68575" anchor="t" anchorCtr="0"/>
          <a:lstStyle>
            <a:lvl1pPr marL="0" marR="0" lvl="0" indent="0" algn="l" rtl="0">
              <a:lnSpc>
                <a:spcPct val="100000"/>
              </a:lnSpc>
              <a:spcBef>
                <a:spcPts val="200"/>
              </a:spcBef>
              <a:spcAft>
                <a:spcPts val="0"/>
              </a:spcAft>
              <a:buClr>
                <a:schemeClr val="lt1"/>
              </a:buClr>
              <a:buSzPct val="45833"/>
              <a:buFont typeface="Open Sans"/>
              <a:buNone/>
              <a:defRPr sz="2400" b="0" i="0" u="none" strike="noStrike" cap="none">
                <a:solidFill>
                  <a:srgbClr val="BEFFFF"/>
                </a:solidFill>
                <a:latin typeface="Open Sans"/>
                <a:ea typeface="Open Sans"/>
                <a:cs typeface="Open Sans"/>
                <a:sym typeface="Open Sans"/>
              </a:defRPr>
            </a:lvl1pPr>
            <a:lvl2pPr marL="101600" marR="0" lvl="1" indent="0" algn="l" rtl="0">
              <a:lnSpc>
                <a:spcPct val="100000"/>
              </a:lnSpc>
              <a:spcBef>
                <a:spcPts val="200"/>
              </a:spcBef>
              <a:spcAft>
                <a:spcPts val="0"/>
              </a:spcAft>
              <a:buClr>
                <a:schemeClr val="lt1"/>
              </a:buClr>
              <a:buSzPct val="73333"/>
              <a:buFont typeface="Open Sans"/>
              <a:buNone/>
              <a:defRPr sz="1500" b="0" i="0" u="none" strike="noStrike" cap="none">
                <a:solidFill>
                  <a:schemeClr val="lt1"/>
                </a:solidFill>
                <a:latin typeface="Open Sans"/>
                <a:ea typeface="Open Sans"/>
                <a:cs typeface="Open Sans"/>
                <a:sym typeface="Open Sans"/>
              </a:defRPr>
            </a:lvl2pPr>
            <a:lvl3pPr marL="165100" marR="0" lvl="2" indent="0" algn="l" rtl="0">
              <a:lnSpc>
                <a:spcPct val="100000"/>
              </a:lnSpc>
              <a:spcBef>
                <a:spcPts val="200"/>
              </a:spcBef>
              <a:spcAft>
                <a:spcPts val="0"/>
              </a:spcAft>
              <a:buClr>
                <a:schemeClr val="lt1"/>
              </a:buClr>
              <a:buSzPct val="78571"/>
              <a:buFont typeface="Open Sans"/>
              <a:buNone/>
              <a:defRPr sz="1400" b="0" i="0" u="none" strike="noStrike" cap="none">
                <a:solidFill>
                  <a:schemeClr val="lt1"/>
                </a:solidFill>
                <a:latin typeface="Open Sans"/>
                <a:ea typeface="Open Sans"/>
                <a:cs typeface="Open Sans"/>
                <a:sym typeface="Open Sans"/>
              </a:defRPr>
            </a:lvl3pPr>
            <a:lvl4pPr marL="241300" marR="0" lvl="3" indent="0" algn="l" rtl="0">
              <a:lnSpc>
                <a:spcPct val="100000"/>
              </a:lnSpc>
              <a:spcBef>
                <a:spcPts val="200"/>
              </a:spcBef>
              <a:spcAft>
                <a:spcPts val="0"/>
              </a:spcAft>
              <a:buClr>
                <a:schemeClr val="lt1"/>
              </a:buClr>
              <a:buSzPct val="91666"/>
              <a:buFont typeface="Open Sans"/>
              <a:buNone/>
              <a:defRPr sz="1200" b="0" i="0" u="none" strike="noStrike" cap="none">
                <a:solidFill>
                  <a:schemeClr val="lt1"/>
                </a:solidFill>
                <a:latin typeface="Open Sans"/>
                <a:ea typeface="Open Sans"/>
                <a:cs typeface="Open Sans"/>
                <a:sym typeface="Open Sans"/>
              </a:defRPr>
            </a:lvl4pPr>
            <a:lvl5pPr marL="317500" marR="0" lvl="4" indent="0" algn="l" rtl="0">
              <a:lnSpc>
                <a:spcPct val="100000"/>
              </a:lnSpc>
              <a:spcBef>
                <a:spcPts val="200"/>
              </a:spcBef>
              <a:spcAft>
                <a:spcPts val="0"/>
              </a:spcAft>
              <a:buClr>
                <a:schemeClr val="lt1"/>
              </a:buClr>
              <a:buSzPct val="100000"/>
              <a:buFont typeface="Open Sans"/>
              <a:buNone/>
              <a:defRPr sz="1100" b="0" i="0" u="none" strike="noStrike" cap="none">
                <a:solidFill>
                  <a:schemeClr val="lt1"/>
                </a:solidFill>
                <a:latin typeface="Open Sans"/>
                <a:ea typeface="Open Sans"/>
                <a:cs typeface="Open Sans"/>
                <a:sym typeface="Open Sans"/>
              </a:defRPr>
            </a:lvl5pPr>
            <a:lvl6pPr marL="939800" marR="0" lvl="5" indent="-508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381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381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508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
        <p:nvSpPr>
          <p:cNvPr id="553" name="Shape 553"/>
          <p:cNvSpPr/>
          <p:nvPr/>
        </p:nvSpPr>
        <p:spPr>
          <a:xfrm>
            <a:off x="656374" y="825150"/>
            <a:ext cx="491700" cy="4707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chemeClr val="lt1"/>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Title &amp; Subtitle 1">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1221375" y="1289548"/>
            <a:ext cx="6696300" cy="1304100"/>
          </a:xfrm>
          <a:prstGeom prst="rect">
            <a:avLst/>
          </a:prstGeom>
          <a:noFill/>
          <a:ln>
            <a:noFill/>
          </a:ln>
        </p:spPr>
        <p:txBody>
          <a:bodyPr lIns="68575" tIns="68575" rIns="68575" bIns="68575" anchor="b" anchorCtr="0"/>
          <a:lstStyle>
            <a:lvl1pPr marL="0" marR="0" lvl="0" indent="0" algn="l" rtl="0">
              <a:lnSpc>
                <a:spcPct val="100000"/>
              </a:lnSpc>
              <a:spcBef>
                <a:spcPts val="0"/>
              </a:spcBef>
              <a:spcAft>
                <a:spcPts val="0"/>
              </a:spcAft>
              <a:buClr>
                <a:srgbClr val="000000"/>
              </a:buClr>
              <a:buSzPct val="100000"/>
              <a:buNone/>
              <a:defRPr sz="3600" b="0" i="0" u="none" strike="noStrike" cap="none">
                <a:solidFill>
                  <a:srgbClr val="000000"/>
                </a:solidFill>
              </a:defRPr>
            </a:lvl1pPr>
            <a:lvl2pPr lvl="1" indent="0" rtl="0">
              <a:spcBef>
                <a:spcPts val="0"/>
              </a:spcBef>
              <a:buSzPct val="100000"/>
              <a:buFont typeface="Roboto Slab"/>
              <a:buNone/>
              <a:defRPr sz="3600">
                <a:latin typeface="Roboto Slab"/>
                <a:ea typeface="Roboto Slab"/>
                <a:cs typeface="Roboto Slab"/>
                <a:sym typeface="Roboto Slab"/>
              </a:defRPr>
            </a:lvl2pPr>
            <a:lvl3pPr lvl="2" indent="0" rtl="0">
              <a:spcBef>
                <a:spcPts val="0"/>
              </a:spcBef>
              <a:buSzPct val="100000"/>
              <a:buFont typeface="Roboto Slab"/>
              <a:buNone/>
              <a:defRPr sz="3600">
                <a:latin typeface="Roboto Slab"/>
                <a:ea typeface="Roboto Slab"/>
                <a:cs typeface="Roboto Slab"/>
                <a:sym typeface="Roboto Slab"/>
              </a:defRPr>
            </a:lvl3pPr>
            <a:lvl4pPr lvl="3" indent="0" rtl="0">
              <a:spcBef>
                <a:spcPts val="0"/>
              </a:spcBef>
              <a:buSzPct val="100000"/>
              <a:buFont typeface="Roboto Slab"/>
              <a:buNone/>
              <a:defRPr sz="3600">
                <a:latin typeface="Roboto Slab"/>
                <a:ea typeface="Roboto Slab"/>
                <a:cs typeface="Roboto Slab"/>
                <a:sym typeface="Roboto Slab"/>
              </a:defRPr>
            </a:lvl4pPr>
            <a:lvl5pPr lvl="4" indent="0" rtl="0">
              <a:spcBef>
                <a:spcPts val="0"/>
              </a:spcBef>
              <a:buSzPct val="100000"/>
              <a:buFont typeface="Roboto Slab"/>
              <a:buNone/>
              <a:defRPr sz="3600">
                <a:latin typeface="Roboto Slab"/>
                <a:ea typeface="Roboto Slab"/>
                <a:cs typeface="Roboto Slab"/>
                <a:sym typeface="Roboto Slab"/>
              </a:defRPr>
            </a:lvl5pPr>
            <a:lvl6pPr lvl="5" indent="0" rtl="0">
              <a:spcBef>
                <a:spcPts val="0"/>
              </a:spcBef>
              <a:buSzPct val="100000"/>
              <a:buFont typeface="Roboto Slab"/>
              <a:buNone/>
              <a:defRPr sz="3600">
                <a:latin typeface="Roboto Slab"/>
                <a:ea typeface="Roboto Slab"/>
                <a:cs typeface="Roboto Slab"/>
                <a:sym typeface="Roboto Slab"/>
              </a:defRPr>
            </a:lvl6pPr>
            <a:lvl7pPr lvl="6" indent="0" rtl="0">
              <a:spcBef>
                <a:spcPts val="0"/>
              </a:spcBef>
              <a:buSzPct val="100000"/>
              <a:buFont typeface="Roboto Slab"/>
              <a:buNone/>
              <a:defRPr sz="3600">
                <a:latin typeface="Roboto Slab"/>
                <a:ea typeface="Roboto Slab"/>
                <a:cs typeface="Roboto Slab"/>
                <a:sym typeface="Roboto Slab"/>
              </a:defRPr>
            </a:lvl7pPr>
            <a:lvl8pPr lvl="7" indent="0" rtl="0">
              <a:spcBef>
                <a:spcPts val="0"/>
              </a:spcBef>
              <a:buSzPct val="100000"/>
              <a:buFont typeface="Roboto Slab"/>
              <a:buNone/>
              <a:defRPr sz="3600">
                <a:latin typeface="Roboto Slab"/>
                <a:ea typeface="Roboto Slab"/>
                <a:cs typeface="Roboto Slab"/>
                <a:sym typeface="Roboto Slab"/>
              </a:defRPr>
            </a:lvl8pPr>
            <a:lvl9pPr lvl="8" indent="0" rtl="0">
              <a:spcBef>
                <a:spcPts val="0"/>
              </a:spcBef>
              <a:buSzPct val="100000"/>
              <a:buFont typeface="Roboto Slab"/>
              <a:buNone/>
              <a:defRPr sz="3600">
                <a:latin typeface="Roboto Slab"/>
                <a:ea typeface="Roboto Slab"/>
                <a:cs typeface="Roboto Slab"/>
                <a:sym typeface="Roboto Slab"/>
              </a:defRPr>
            </a:lvl9pPr>
          </a:lstStyle>
          <a:p>
            <a:endParaRPr/>
          </a:p>
        </p:txBody>
      </p:sp>
      <p:sp>
        <p:nvSpPr>
          <p:cNvPr id="556" name="Shape 556"/>
          <p:cNvSpPr txBox="1">
            <a:spLocks noGrp="1"/>
          </p:cNvSpPr>
          <p:nvPr>
            <p:ph type="body" idx="1"/>
          </p:nvPr>
        </p:nvSpPr>
        <p:spPr>
          <a:xfrm>
            <a:off x="1221375" y="2630533"/>
            <a:ext cx="6696300" cy="4482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rgbClr val="000000"/>
              </a:buClr>
              <a:buFont typeface="Open Sans"/>
              <a:buNone/>
              <a:defRPr sz="1000" b="0" i="0" u="none" strike="noStrike" cap="none">
                <a:solidFill>
                  <a:srgbClr val="000000"/>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Font typeface="Open Sans"/>
              <a:buNone/>
              <a:defRPr sz="1000" b="0" i="0" u="none" strike="noStrike" cap="none">
                <a:solidFill>
                  <a:srgbClr val="000000"/>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Font typeface="Open Sans"/>
              <a:buNone/>
              <a:defRPr sz="1000" b="0" i="0" u="none" strike="noStrike" cap="none">
                <a:solidFill>
                  <a:srgbClr val="000000"/>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Font typeface="Open Sans"/>
              <a:buNone/>
              <a:defRPr sz="1000" b="0" i="0" u="none" strike="noStrike" cap="none">
                <a:solidFill>
                  <a:srgbClr val="000000"/>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Font typeface="Open Sans"/>
              <a:buNone/>
              <a:defRPr sz="1000" b="0" i="0" u="none" strike="noStrike" cap="none">
                <a:solidFill>
                  <a:srgbClr val="000000"/>
                </a:solidFill>
                <a:latin typeface="Open Sans"/>
                <a:ea typeface="Open Sans"/>
                <a:cs typeface="Open Sans"/>
                <a:sym typeface="Open Sans"/>
              </a:defRPr>
            </a:lvl5pPr>
            <a:lvl6pPr marL="2286000" marR="0" lvl="5" indent="0" algn="l" rtl="0">
              <a:lnSpc>
                <a:spcPct val="100000"/>
              </a:lnSpc>
              <a:spcBef>
                <a:spcPts val="0"/>
              </a:spcBef>
              <a:spcAft>
                <a:spcPts val="0"/>
              </a:spcAft>
              <a:buClr>
                <a:srgbClr val="000000"/>
              </a:buClr>
              <a:buFont typeface="Open Sans"/>
              <a:buNone/>
              <a:defRPr sz="1000" b="0" i="0" u="none" strike="noStrike" cap="none">
                <a:solidFill>
                  <a:srgbClr val="000000"/>
                </a:solidFill>
                <a:latin typeface="Open Sans"/>
                <a:ea typeface="Open Sans"/>
                <a:cs typeface="Open Sans"/>
                <a:sym typeface="Open Sans"/>
              </a:defRPr>
            </a:lvl6pPr>
            <a:lvl7pPr marL="2743200" marR="0" lvl="6" indent="0" algn="l" rtl="0">
              <a:lnSpc>
                <a:spcPct val="100000"/>
              </a:lnSpc>
              <a:spcBef>
                <a:spcPts val="0"/>
              </a:spcBef>
              <a:spcAft>
                <a:spcPts val="0"/>
              </a:spcAft>
              <a:buClr>
                <a:srgbClr val="000000"/>
              </a:buClr>
              <a:buFont typeface="Open Sans"/>
              <a:buNone/>
              <a:defRPr sz="1000" b="0" i="0" u="none" strike="noStrike" cap="none">
                <a:solidFill>
                  <a:srgbClr val="000000"/>
                </a:solidFill>
                <a:latin typeface="Open Sans"/>
                <a:ea typeface="Open Sans"/>
                <a:cs typeface="Open Sans"/>
                <a:sym typeface="Open Sans"/>
              </a:defRPr>
            </a:lvl7pPr>
            <a:lvl8pPr marL="3200400" marR="0" lvl="7" indent="0" algn="l" rtl="0">
              <a:lnSpc>
                <a:spcPct val="100000"/>
              </a:lnSpc>
              <a:spcBef>
                <a:spcPts val="0"/>
              </a:spcBef>
              <a:spcAft>
                <a:spcPts val="0"/>
              </a:spcAft>
              <a:buClr>
                <a:srgbClr val="000000"/>
              </a:buClr>
              <a:buFont typeface="Open Sans"/>
              <a:buNone/>
              <a:defRPr sz="1000" b="0" i="0" u="none" strike="noStrike" cap="none">
                <a:solidFill>
                  <a:srgbClr val="000000"/>
                </a:solidFill>
                <a:latin typeface="Open Sans"/>
                <a:ea typeface="Open Sans"/>
                <a:cs typeface="Open Sans"/>
                <a:sym typeface="Open Sans"/>
              </a:defRPr>
            </a:lvl8pPr>
            <a:lvl9pPr marL="3657600" marR="0" lvl="8" indent="0" algn="l" rtl="0">
              <a:lnSpc>
                <a:spcPct val="100000"/>
              </a:lnSpc>
              <a:spcBef>
                <a:spcPts val="0"/>
              </a:spcBef>
              <a:spcAft>
                <a:spcPts val="0"/>
              </a:spcAft>
              <a:buClr>
                <a:srgbClr val="000000"/>
              </a:buClr>
              <a:buFont typeface="Open Sans"/>
              <a:buNone/>
              <a:defRPr sz="10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1_Title &amp; Bullets">
    <p:spTree>
      <p:nvGrpSpPr>
        <p:cNvPr id="1" name="Shape 557"/>
        <p:cNvGrpSpPr/>
        <p:nvPr/>
      </p:nvGrpSpPr>
      <p:grpSpPr>
        <a:xfrm>
          <a:off x="0" y="0"/>
          <a:ext cx="0" cy="0"/>
          <a:chOff x="0" y="0"/>
          <a:chExt cx="0" cy="0"/>
        </a:xfrm>
      </p:grpSpPr>
      <p:sp>
        <p:nvSpPr>
          <p:cNvPr id="558" name="Shape 558"/>
          <p:cNvSpPr txBox="1">
            <a:spLocks noGrp="1"/>
          </p:cNvSpPr>
          <p:nvPr>
            <p:ph type="title"/>
          </p:nvPr>
        </p:nvSpPr>
        <p:spPr>
          <a:xfrm>
            <a:off x="669727" y="234404"/>
            <a:ext cx="7804500" cy="11385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Clr>
                <a:srgbClr val="000000"/>
              </a:buClr>
              <a:buSzPct val="100000"/>
              <a:buNone/>
              <a:defRPr sz="3600" b="0" i="0" u="none" strike="noStrike" cap="none">
                <a:solidFill>
                  <a:srgbClr val="000000"/>
                </a:solidFill>
              </a:defRPr>
            </a:lvl1pPr>
            <a:lvl2pPr lvl="1" indent="0" rtl="0">
              <a:spcBef>
                <a:spcPts val="0"/>
              </a:spcBef>
              <a:buSzPct val="100000"/>
              <a:buFont typeface="Roboto Slab"/>
              <a:buNone/>
              <a:defRPr sz="3600">
                <a:latin typeface="Roboto Slab"/>
                <a:ea typeface="Roboto Slab"/>
                <a:cs typeface="Roboto Slab"/>
                <a:sym typeface="Roboto Slab"/>
              </a:defRPr>
            </a:lvl2pPr>
            <a:lvl3pPr lvl="2" indent="0" rtl="0">
              <a:spcBef>
                <a:spcPts val="0"/>
              </a:spcBef>
              <a:buSzPct val="100000"/>
              <a:buFont typeface="Roboto Slab"/>
              <a:buNone/>
              <a:defRPr sz="3600">
                <a:latin typeface="Roboto Slab"/>
                <a:ea typeface="Roboto Slab"/>
                <a:cs typeface="Roboto Slab"/>
                <a:sym typeface="Roboto Slab"/>
              </a:defRPr>
            </a:lvl3pPr>
            <a:lvl4pPr lvl="3" indent="0" rtl="0">
              <a:spcBef>
                <a:spcPts val="0"/>
              </a:spcBef>
              <a:buSzPct val="100000"/>
              <a:buFont typeface="Roboto Slab"/>
              <a:buNone/>
              <a:defRPr sz="3600">
                <a:latin typeface="Roboto Slab"/>
                <a:ea typeface="Roboto Slab"/>
                <a:cs typeface="Roboto Slab"/>
                <a:sym typeface="Roboto Slab"/>
              </a:defRPr>
            </a:lvl4pPr>
            <a:lvl5pPr lvl="4" indent="0" rtl="0">
              <a:spcBef>
                <a:spcPts val="0"/>
              </a:spcBef>
              <a:buSzPct val="100000"/>
              <a:buFont typeface="Roboto Slab"/>
              <a:buNone/>
              <a:defRPr sz="3600">
                <a:latin typeface="Roboto Slab"/>
                <a:ea typeface="Roboto Slab"/>
                <a:cs typeface="Roboto Slab"/>
                <a:sym typeface="Roboto Slab"/>
              </a:defRPr>
            </a:lvl5pPr>
            <a:lvl6pPr lvl="5" indent="0" rtl="0">
              <a:spcBef>
                <a:spcPts val="0"/>
              </a:spcBef>
              <a:buSzPct val="100000"/>
              <a:buFont typeface="Roboto Slab"/>
              <a:buNone/>
              <a:defRPr sz="3600">
                <a:latin typeface="Roboto Slab"/>
                <a:ea typeface="Roboto Slab"/>
                <a:cs typeface="Roboto Slab"/>
                <a:sym typeface="Roboto Slab"/>
              </a:defRPr>
            </a:lvl6pPr>
            <a:lvl7pPr lvl="6" indent="0" rtl="0">
              <a:spcBef>
                <a:spcPts val="0"/>
              </a:spcBef>
              <a:buSzPct val="100000"/>
              <a:buFont typeface="Roboto Slab"/>
              <a:buNone/>
              <a:defRPr sz="3600">
                <a:latin typeface="Roboto Slab"/>
                <a:ea typeface="Roboto Slab"/>
                <a:cs typeface="Roboto Slab"/>
                <a:sym typeface="Roboto Slab"/>
              </a:defRPr>
            </a:lvl7pPr>
            <a:lvl8pPr lvl="7" indent="0" rtl="0">
              <a:spcBef>
                <a:spcPts val="0"/>
              </a:spcBef>
              <a:buSzPct val="100000"/>
              <a:buFont typeface="Roboto Slab"/>
              <a:buNone/>
              <a:defRPr sz="3600">
                <a:latin typeface="Roboto Slab"/>
                <a:ea typeface="Roboto Slab"/>
                <a:cs typeface="Roboto Slab"/>
                <a:sym typeface="Roboto Slab"/>
              </a:defRPr>
            </a:lvl8pPr>
            <a:lvl9pPr lvl="8" indent="0" rtl="0">
              <a:spcBef>
                <a:spcPts val="0"/>
              </a:spcBef>
              <a:buSzPct val="100000"/>
              <a:buFont typeface="Roboto Slab"/>
              <a:buNone/>
              <a:defRPr sz="3600">
                <a:latin typeface="Roboto Slab"/>
                <a:ea typeface="Roboto Slab"/>
                <a:cs typeface="Roboto Slab"/>
                <a:sym typeface="Roboto Slab"/>
              </a:defRPr>
            </a:lvl9pPr>
          </a:lstStyle>
          <a:p>
            <a:endParaRPr/>
          </a:p>
        </p:txBody>
      </p:sp>
      <p:sp>
        <p:nvSpPr>
          <p:cNvPr id="559" name="Shape 559"/>
          <p:cNvSpPr txBox="1">
            <a:spLocks noGrp="1"/>
          </p:cNvSpPr>
          <p:nvPr>
            <p:ph type="body" idx="1"/>
          </p:nvPr>
        </p:nvSpPr>
        <p:spPr>
          <a:xfrm>
            <a:off x="669727" y="1372940"/>
            <a:ext cx="7804500" cy="3315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Open Sans"/>
              <a:buNone/>
              <a:defRPr sz="1400" b="0" i="0" u="none" strike="noStrike" cap="none">
                <a:solidFill>
                  <a:srgbClr val="000000"/>
                </a:solidFill>
                <a:latin typeface="Open Sans"/>
                <a:ea typeface="Open Sans"/>
                <a:cs typeface="Open Sans"/>
                <a:sym typeface="Open Sans"/>
              </a:defRPr>
            </a:lvl1pPr>
            <a:lvl2pPr marL="457200" marR="0" lvl="1" indent="0" algn="l" rtl="0">
              <a:lnSpc>
                <a:spcPct val="100000"/>
              </a:lnSpc>
              <a:spcBef>
                <a:spcPts val="0"/>
              </a:spcBef>
              <a:spcAft>
                <a:spcPts val="0"/>
              </a:spcAft>
              <a:buClr>
                <a:srgbClr val="000000"/>
              </a:buClr>
              <a:buFont typeface="Open Sans"/>
              <a:buNone/>
              <a:defRPr sz="1400" b="0" i="0" u="none" strike="noStrike" cap="none">
                <a:solidFill>
                  <a:srgbClr val="000000"/>
                </a:solidFill>
                <a:latin typeface="Open Sans"/>
                <a:ea typeface="Open Sans"/>
                <a:cs typeface="Open Sans"/>
                <a:sym typeface="Open Sans"/>
              </a:defRPr>
            </a:lvl2pPr>
            <a:lvl3pPr marL="914400" marR="0" lvl="2" indent="0" algn="l" rtl="0">
              <a:lnSpc>
                <a:spcPct val="100000"/>
              </a:lnSpc>
              <a:spcBef>
                <a:spcPts val="0"/>
              </a:spcBef>
              <a:spcAft>
                <a:spcPts val="0"/>
              </a:spcAft>
              <a:buClr>
                <a:srgbClr val="000000"/>
              </a:buClr>
              <a:buFont typeface="Open Sans"/>
              <a:buNone/>
              <a:defRPr sz="1400" b="0" i="0" u="none" strike="noStrike" cap="none">
                <a:solidFill>
                  <a:srgbClr val="000000"/>
                </a:solidFill>
                <a:latin typeface="Open Sans"/>
                <a:ea typeface="Open Sans"/>
                <a:cs typeface="Open Sans"/>
                <a:sym typeface="Open Sans"/>
              </a:defRPr>
            </a:lvl3pPr>
            <a:lvl4pPr marL="1371600" marR="0" lvl="3" indent="0" algn="l" rtl="0">
              <a:lnSpc>
                <a:spcPct val="100000"/>
              </a:lnSpc>
              <a:spcBef>
                <a:spcPts val="0"/>
              </a:spcBef>
              <a:spcAft>
                <a:spcPts val="0"/>
              </a:spcAft>
              <a:buClr>
                <a:srgbClr val="000000"/>
              </a:buClr>
              <a:buFont typeface="Open Sans"/>
              <a:buNone/>
              <a:defRPr sz="1400" b="0" i="0" u="none" strike="noStrike" cap="none">
                <a:solidFill>
                  <a:srgbClr val="000000"/>
                </a:solidFill>
                <a:latin typeface="Open Sans"/>
                <a:ea typeface="Open Sans"/>
                <a:cs typeface="Open Sans"/>
                <a:sym typeface="Open Sans"/>
              </a:defRPr>
            </a:lvl4pPr>
            <a:lvl5pPr marL="1828800" marR="0" lvl="4" indent="0" algn="l" rtl="0">
              <a:lnSpc>
                <a:spcPct val="100000"/>
              </a:lnSpc>
              <a:spcBef>
                <a:spcPts val="0"/>
              </a:spcBef>
              <a:spcAft>
                <a:spcPts val="0"/>
              </a:spcAft>
              <a:buClr>
                <a:srgbClr val="000000"/>
              </a:buClr>
              <a:buFont typeface="Open Sans"/>
              <a:buNone/>
              <a:defRPr sz="1400" b="0" i="0" u="none" strike="noStrike" cap="none">
                <a:solidFill>
                  <a:srgbClr val="000000"/>
                </a:solidFill>
                <a:latin typeface="Open Sans"/>
                <a:ea typeface="Open Sans"/>
                <a:cs typeface="Open Sans"/>
                <a:sym typeface="Open Sans"/>
              </a:defRPr>
            </a:lvl5pPr>
            <a:lvl6pPr marL="2286000" marR="0" lvl="5" indent="0" algn="l" rtl="0">
              <a:lnSpc>
                <a:spcPct val="100000"/>
              </a:lnSpc>
              <a:spcBef>
                <a:spcPts val="0"/>
              </a:spcBef>
              <a:spcAft>
                <a:spcPts val="0"/>
              </a:spcAft>
              <a:buClr>
                <a:srgbClr val="000000"/>
              </a:buClr>
              <a:buFont typeface="Open Sans"/>
              <a:buNone/>
              <a:defRPr sz="1400" b="0" i="0" u="none" strike="noStrike" cap="none">
                <a:solidFill>
                  <a:srgbClr val="000000"/>
                </a:solidFill>
                <a:latin typeface="Open Sans"/>
                <a:ea typeface="Open Sans"/>
                <a:cs typeface="Open Sans"/>
                <a:sym typeface="Open Sans"/>
              </a:defRPr>
            </a:lvl6pPr>
            <a:lvl7pPr marL="2743200" marR="0" lvl="6" indent="0" algn="l" rtl="0">
              <a:lnSpc>
                <a:spcPct val="100000"/>
              </a:lnSpc>
              <a:spcBef>
                <a:spcPts val="0"/>
              </a:spcBef>
              <a:spcAft>
                <a:spcPts val="0"/>
              </a:spcAft>
              <a:buClr>
                <a:srgbClr val="000000"/>
              </a:buClr>
              <a:buFont typeface="Open Sans"/>
              <a:buNone/>
              <a:defRPr sz="1400" b="0" i="0" u="none" strike="noStrike" cap="none">
                <a:solidFill>
                  <a:srgbClr val="000000"/>
                </a:solidFill>
                <a:latin typeface="Open Sans"/>
                <a:ea typeface="Open Sans"/>
                <a:cs typeface="Open Sans"/>
                <a:sym typeface="Open Sans"/>
              </a:defRPr>
            </a:lvl7pPr>
            <a:lvl8pPr marL="3200400" marR="0" lvl="7" indent="0" algn="l" rtl="0">
              <a:lnSpc>
                <a:spcPct val="100000"/>
              </a:lnSpc>
              <a:spcBef>
                <a:spcPts val="0"/>
              </a:spcBef>
              <a:spcAft>
                <a:spcPts val="0"/>
              </a:spcAft>
              <a:buClr>
                <a:srgbClr val="000000"/>
              </a:buClr>
              <a:buFont typeface="Open Sans"/>
              <a:buNone/>
              <a:defRPr sz="1400" b="0" i="0" u="none" strike="noStrike" cap="none">
                <a:solidFill>
                  <a:srgbClr val="000000"/>
                </a:solidFill>
                <a:latin typeface="Open Sans"/>
                <a:ea typeface="Open Sans"/>
                <a:cs typeface="Open Sans"/>
                <a:sym typeface="Open Sans"/>
              </a:defRPr>
            </a:lvl8pPr>
            <a:lvl9pPr marL="3657600" marR="0" lvl="8" indent="0" algn="l" rtl="0">
              <a:lnSpc>
                <a:spcPct val="100000"/>
              </a:lnSpc>
              <a:spcBef>
                <a:spcPts val="0"/>
              </a:spcBef>
              <a:spcAft>
                <a:spcPts val="0"/>
              </a:spcAft>
              <a:buClr>
                <a:srgbClr val="000000"/>
              </a:buClr>
              <a:buFont typeface="Open Sans"/>
              <a:buNone/>
              <a:defRPr sz="14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60"/>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Blank 1">
    <p:spTree>
      <p:nvGrpSpPr>
        <p:cNvPr id="1" name="Shape 561"/>
        <p:cNvGrpSpPr/>
        <p:nvPr/>
      </p:nvGrpSpPr>
      <p:grpSpPr>
        <a:xfrm>
          <a:off x="0" y="0"/>
          <a:ext cx="0" cy="0"/>
          <a:chOff x="0" y="0"/>
          <a:chExt cx="0" cy="0"/>
        </a:xfrm>
      </p:grpSpPr>
      <p:pic>
        <p:nvPicPr>
          <p:cNvPr id="562" name="Shape 562"/>
          <p:cNvPicPr preferRelativeResize="0"/>
          <p:nvPr/>
        </p:nvPicPr>
        <p:blipFill rotWithShape="1">
          <a:blip r:embed="rId2">
            <a:alphaModFix amt="50000"/>
          </a:blip>
          <a:srcRect/>
          <a:stretch/>
        </p:blipFill>
        <p:spPr>
          <a:xfrm>
            <a:off x="0" y="0"/>
            <a:ext cx="9144000" cy="5143200"/>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Teal Background">
    <p:spTree>
      <p:nvGrpSpPr>
        <p:cNvPr id="1" name="Shape 563"/>
        <p:cNvGrpSpPr/>
        <p:nvPr/>
      </p:nvGrpSpPr>
      <p:grpSpPr>
        <a:xfrm>
          <a:off x="0" y="0"/>
          <a:ext cx="0" cy="0"/>
          <a:chOff x="0" y="0"/>
          <a:chExt cx="0" cy="0"/>
        </a:xfrm>
      </p:grpSpPr>
      <p:sp>
        <p:nvSpPr>
          <p:cNvPr id="564" name="Shape 564"/>
          <p:cNvSpPr/>
          <p:nvPr/>
        </p:nvSpPr>
        <p:spPr>
          <a:xfrm>
            <a:off x="0" y="0"/>
            <a:ext cx="9144000" cy="5143500"/>
          </a:xfrm>
          <a:prstGeom prst="rect">
            <a:avLst/>
          </a:prstGeom>
          <a:gradFill>
            <a:gsLst>
              <a:gs pos="0">
                <a:srgbClr val="5DB0C6"/>
              </a:gs>
              <a:gs pos="100000">
                <a:srgbClr val="2CB4AC"/>
              </a:gs>
            </a:gsLst>
            <a:lin ang="18820632" scaled="0"/>
          </a:gradFill>
          <a:ln>
            <a:noFill/>
          </a:ln>
        </p:spPr>
        <p:txBody>
          <a:bodyPr lIns="35725" tIns="35725" rIns="35725" bIns="35725" anchor="ctr" anchorCtr="0">
            <a:noAutofit/>
          </a:bodyPr>
          <a:lstStyle/>
          <a:p>
            <a:pPr marL="0" marR="0" lvl="0" indent="0" algn="l" rtl="0">
              <a:spcBef>
                <a:spcPts val="0"/>
              </a:spcBef>
              <a:buNone/>
            </a:pPr>
            <a:endParaRPr sz="5500" b="0" i="0" u="none" strike="noStrike" cap="small">
              <a:solidFill>
                <a:srgbClr val="FFFFFF"/>
              </a:solidFill>
              <a:latin typeface="Arimo"/>
              <a:ea typeface="Arimo"/>
              <a:cs typeface="Arimo"/>
              <a:sym typeface="Arimo"/>
            </a:endParaRPr>
          </a:p>
        </p:txBody>
      </p:sp>
      <p:pic>
        <p:nvPicPr>
          <p:cNvPr id="565" name="Shape 565" descr="Counsyl Logo-rev.png"/>
          <p:cNvPicPr preferRelativeResize="0"/>
          <p:nvPr/>
        </p:nvPicPr>
        <p:blipFill rotWithShape="1">
          <a:blip r:embed="rId2">
            <a:alphaModFix/>
          </a:blip>
          <a:srcRect r="81059" b="19639"/>
          <a:stretch/>
        </p:blipFill>
        <p:spPr>
          <a:xfrm>
            <a:off x="8850403" y="4904160"/>
            <a:ext cx="154850" cy="134504"/>
          </a:xfrm>
          <a:prstGeom prst="rect">
            <a:avLst/>
          </a:prstGeom>
          <a:noFill/>
          <a:ln>
            <a:noFill/>
          </a:ln>
        </p:spPr>
      </p:pic>
      <p:sp>
        <p:nvSpPr>
          <p:cNvPr id="566" name="Shape 566"/>
          <p:cNvSpPr txBox="1"/>
          <p:nvPr/>
        </p:nvSpPr>
        <p:spPr>
          <a:xfrm>
            <a:off x="6149324" y="4856550"/>
            <a:ext cx="2627699" cy="229800"/>
          </a:xfrm>
          <a:prstGeom prst="rect">
            <a:avLst/>
          </a:prstGeom>
          <a:noFill/>
          <a:ln>
            <a:noFill/>
          </a:ln>
        </p:spPr>
        <p:txBody>
          <a:bodyPr lIns="91425" tIns="91425" rIns="91425" bIns="91425" anchor="ctr" anchorCtr="0">
            <a:noAutofit/>
          </a:bodyPr>
          <a:lstStyle/>
          <a:p>
            <a:pPr lvl="0" algn="r" rtl="0">
              <a:spcBef>
                <a:spcPts val="0"/>
              </a:spcBef>
              <a:buNone/>
            </a:pPr>
            <a:r>
              <a:rPr lang="en" sz="1000">
                <a:solidFill>
                  <a:srgbClr val="FFFFFF"/>
                </a:solidFill>
                <a:latin typeface="Open Sans"/>
                <a:ea typeface="Open Sans"/>
                <a:cs typeface="Open Sans"/>
                <a:sym typeface="Open Sans"/>
              </a:rPr>
              <a:t>Private and confidential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mall Title">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68662" y="1257634"/>
            <a:ext cx="7810500" cy="1743000"/>
          </a:xfrm>
          <a:prstGeom prst="rect">
            <a:avLst/>
          </a:prstGeom>
          <a:noFill/>
          <a:ln>
            <a:noFill/>
          </a:ln>
        </p:spPr>
        <p:txBody>
          <a:bodyPr lIns="34275" tIns="34275" rIns="34275" bIns="34275" anchor="t" anchorCtr="0"/>
          <a:lstStyle>
            <a:lvl1pPr marL="0" marR="0" lvl="0" indent="0" algn="l" rtl="0">
              <a:lnSpc>
                <a:spcPct val="100000"/>
              </a:lnSpc>
              <a:spcBef>
                <a:spcPts val="0"/>
              </a:spcBef>
              <a:spcAft>
                <a:spcPts val="0"/>
              </a:spcAft>
              <a:buClr>
                <a:srgbClr val="3DB5AD"/>
              </a:buClr>
              <a:buSzPct val="100000"/>
              <a:buNone/>
              <a:defRPr sz="3600" b="0" i="0" u="none" strike="noStrike" cap="none">
                <a:solidFill>
                  <a:srgbClr val="3DB5AD"/>
                </a:solidFill>
              </a:defRPr>
            </a:lvl1pPr>
            <a:lvl2pPr marL="0" marR="0" lvl="1" indent="889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7pPr>
            <a:lvl8pPr marL="0" marR="0" lvl="7" indent="6096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9pPr>
          </a:lstStyle>
          <a:p>
            <a:endParaRPr/>
          </a:p>
        </p:txBody>
      </p:sp>
      <p:sp>
        <p:nvSpPr>
          <p:cNvPr id="87" name="Shape 87"/>
          <p:cNvSpPr txBox="1">
            <a:spLocks noGrp="1"/>
          </p:cNvSpPr>
          <p:nvPr>
            <p:ph type="sldNum" idx="12"/>
          </p:nvPr>
        </p:nvSpPr>
        <p:spPr>
          <a:xfrm>
            <a:off x="8590171" y="4754437"/>
            <a:ext cx="2502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3DB5AD"/>
                </a:solidFill>
                <a:latin typeface="Open Sans"/>
                <a:ea typeface="Open Sans"/>
                <a:cs typeface="Open Sans"/>
                <a:sym typeface="Open Sans"/>
              </a:rPr>
              <a:t>‹#›</a:t>
            </a:fld>
            <a:endParaRPr lang="en" sz="900" b="0" i="0" u="none" strike="noStrike" cap="none">
              <a:solidFill>
                <a:srgbClr val="3DB5AD"/>
              </a:solidFill>
              <a:latin typeface="Open Sans"/>
              <a:ea typeface="Open Sans"/>
              <a:cs typeface="Open Sans"/>
              <a:sym typeface="Open Sans"/>
            </a:endParaRPr>
          </a:p>
        </p:txBody>
      </p:sp>
      <p:cxnSp>
        <p:nvCxnSpPr>
          <p:cNvPr id="88" name="Shape 88"/>
          <p:cNvCxnSpPr/>
          <p:nvPr/>
        </p:nvCxnSpPr>
        <p:spPr>
          <a:xfrm>
            <a:off x="476250" y="357187"/>
            <a:ext cx="1570800" cy="0"/>
          </a:xfrm>
          <a:prstGeom prst="straightConnector1">
            <a:avLst/>
          </a:prstGeom>
          <a:noFill/>
          <a:ln w="12700" cap="flat" cmpd="sng">
            <a:solidFill>
              <a:srgbClr val="A6AAA9"/>
            </a:solidFill>
            <a:prstDash val="solid"/>
            <a:miter/>
            <a:headEnd type="none" w="med" len="med"/>
            <a:tailEnd type="none" w="med" len="med"/>
          </a:ln>
        </p:spPr>
      </p:cxnSp>
      <p:cxnSp>
        <p:nvCxnSpPr>
          <p:cNvPr id="89" name="Shape 89"/>
          <p:cNvCxnSpPr/>
          <p:nvPr/>
        </p:nvCxnSpPr>
        <p:spPr>
          <a:xfrm>
            <a:off x="476250" y="833437"/>
            <a:ext cx="1570800" cy="0"/>
          </a:xfrm>
          <a:prstGeom prst="straightConnector1">
            <a:avLst/>
          </a:prstGeom>
          <a:noFill/>
          <a:ln w="19050" cap="flat" cmpd="sng">
            <a:solidFill>
              <a:srgbClr val="3DB5AD"/>
            </a:solidFill>
            <a:prstDash val="solid"/>
            <a:miter/>
            <a:headEnd type="none" w="med" len="med"/>
            <a:tailEnd type="none" w="med" len="med"/>
          </a:ln>
        </p:spPr>
      </p:cxnSp>
      <p:sp>
        <p:nvSpPr>
          <p:cNvPr id="90" name="Shape 90"/>
          <p:cNvSpPr txBox="1">
            <a:spLocks noGrp="1"/>
          </p:cNvSpPr>
          <p:nvPr>
            <p:ph type="subTitle" idx="1"/>
          </p:nvPr>
        </p:nvSpPr>
        <p:spPr>
          <a:xfrm>
            <a:off x="476250" y="447768"/>
            <a:ext cx="2757300" cy="273300"/>
          </a:xfrm>
          <a:prstGeom prst="rect">
            <a:avLst/>
          </a:prstGeom>
          <a:noFill/>
          <a:ln>
            <a:noFill/>
          </a:ln>
        </p:spPr>
        <p:txBody>
          <a:bodyPr lIns="34275" tIns="34275" rIns="34275" bIns="34275" anchor="ctr" anchorCtr="0"/>
          <a:lstStyle>
            <a:lvl1pPr lvl="0" rtl="0">
              <a:spcBef>
                <a:spcPts val="0"/>
              </a:spcBef>
              <a:buNone/>
              <a:defRPr>
                <a:solidFill>
                  <a:srgbClr val="3DB5AD"/>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Half Right">
    <p:spTree>
      <p:nvGrpSpPr>
        <p:cNvPr id="1" name="Shape 567"/>
        <p:cNvGrpSpPr/>
        <p:nvPr/>
      </p:nvGrpSpPr>
      <p:grpSpPr>
        <a:xfrm>
          <a:off x="0" y="0"/>
          <a:ext cx="0" cy="0"/>
          <a:chOff x="0" y="0"/>
          <a:chExt cx="0" cy="0"/>
        </a:xfrm>
      </p:grpSpPr>
      <p:sp>
        <p:nvSpPr>
          <p:cNvPr id="568" name="Shape 568"/>
          <p:cNvSpPr/>
          <p:nvPr/>
        </p:nvSpPr>
        <p:spPr>
          <a:xfrm>
            <a:off x="4567850" y="0"/>
            <a:ext cx="4576200" cy="5143500"/>
          </a:xfrm>
          <a:prstGeom prst="rect">
            <a:avLst/>
          </a:prstGeom>
          <a:gradFill>
            <a:gsLst>
              <a:gs pos="0">
                <a:srgbClr val="5DB0C6"/>
              </a:gs>
              <a:gs pos="100000">
                <a:srgbClr val="2CB4AC"/>
              </a:gs>
            </a:gsLst>
            <a:lin ang="18820632" scaled="0"/>
          </a:gradFill>
          <a:ln>
            <a:noFill/>
          </a:ln>
        </p:spPr>
        <p:txBody>
          <a:bodyPr lIns="35725" tIns="35725" rIns="35725" bIns="35725" anchor="ctr" anchorCtr="0">
            <a:noAutofit/>
          </a:bodyPr>
          <a:lstStyle/>
          <a:p>
            <a:pPr marL="0" marR="0" lvl="0" indent="0" algn="l" rtl="0">
              <a:spcBef>
                <a:spcPts val="0"/>
              </a:spcBef>
              <a:buNone/>
            </a:pPr>
            <a:endParaRPr sz="5500" b="0" i="0" u="none" strike="noStrike" cap="small">
              <a:solidFill>
                <a:srgbClr val="FFFFFF"/>
              </a:solidFill>
              <a:latin typeface="Arimo"/>
              <a:ea typeface="Arimo"/>
              <a:cs typeface="Arimo"/>
              <a:sym typeface="Arimo"/>
            </a:endParaRPr>
          </a:p>
        </p:txBody>
      </p:sp>
      <p:pic>
        <p:nvPicPr>
          <p:cNvPr id="569" name="Shape 569" descr="Counsyl Logo-rev.png"/>
          <p:cNvPicPr preferRelativeResize="0"/>
          <p:nvPr/>
        </p:nvPicPr>
        <p:blipFill rotWithShape="1">
          <a:blip r:embed="rId2">
            <a:alphaModFix/>
          </a:blip>
          <a:srcRect r="81059" b="19639"/>
          <a:stretch/>
        </p:blipFill>
        <p:spPr>
          <a:xfrm>
            <a:off x="8850403" y="4904160"/>
            <a:ext cx="154850" cy="134504"/>
          </a:xfrm>
          <a:prstGeom prst="rect">
            <a:avLst/>
          </a:prstGeom>
          <a:noFill/>
          <a:ln>
            <a:noFill/>
          </a:ln>
        </p:spPr>
      </p:pic>
      <p:sp>
        <p:nvSpPr>
          <p:cNvPr id="570" name="Shape 570"/>
          <p:cNvSpPr txBox="1"/>
          <p:nvPr/>
        </p:nvSpPr>
        <p:spPr>
          <a:xfrm>
            <a:off x="6149324" y="4856550"/>
            <a:ext cx="2627699" cy="229800"/>
          </a:xfrm>
          <a:prstGeom prst="rect">
            <a:avLst/>
          </a:prstGeom>
          <a:noFill/>
          <a:ln>
            <a:noFill/>
          </a:ln>
        </p:spPr>
        <p:txBody>
          <a:bodyPr lIns="91425" tIns="91425" rIns="91425" bIns="91425" anchor="ctr" anchorCtr="0">
            <a:noAutofit/>
          </a:bodyPr>
          <a:lstStyle/>
          <a:p>
            <a:pPr lvl="0" algn="r" rtl="0">
              <a:spcBef>
                <a:spcPts val="0"/>
              </a:spcBef>
              <a:buNone/>
            </a:pPr>
            <a:r>
              <a:rPr lang="en" sz="1000">
                <a:solidFill>
                  <a:srgbClr val="FFFFFF"/>
                </a:solidFill>
                <a:latin typeface="Open Sans"/>
                <a:ea typeface="Open Sans"/>
                <a:cs typeface="Open Sans"/>
                <a:sym typeface="Open Sans"/>
              </a:rPr>
              <a:t>Private and confidential</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Blank 1">
    <p:spTree>
      <p:nvGrpSpPr>
        <p:cNvPr id="1" name="Shape 571"/>
        <p:cNvGrpSpPr/>
        <p:nvPr/>
      </p:nvGrpSpPr>
      <p:grpSpPr>
        <a:xfrm>
          <a:off x="0" y="0"/>
          <a:ext cx="0" cy="0"/>
          <a:chOff x="0" y="0"/>
          <a:chExt cx="0" cy="0"/>
        </a:xfrm>
      </p:grpSpPr>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Inner slides 1">
    <p:spTree>
      <p:nvGrpSpPr>
        <p:cNvPr id="1" name="Shape 572"/>
        <p:cNvGrpSpPr/>
        <p:nvPr/>
      </p:nvGrpSpPr>
      <p:grpSpPr>
        <a:xfrm>
          <a:off x="0" y="0"/>
          <a:ext cx="0" cy="0"/>
          <a:chOff x="0" y="0"/>
          <a:chExt cx="0" cy="0"/>
        </a:xfrm>
      </p:grpSpPr>
      <p:pic>
        <p:nvPicPr>
          <p:cNvPr id="573" name="Shape 573"/>
          <p:cNvPicPr preferRelativeResize="0"/>
          <p:nvPr/>
        </p:nvPicPr>
        <p:blipFill/>
        <p:spPr>
          <a:xfrm>
            <a:off x="-78825" y="-26800"/>
            <a:ext cx="9290400" cy="5170200"/>
          </a:xfrm>
          <a:prstGeom prst="rect">
            <a:avLst/>
          </a:prstGeom>
          <a:solidFill>
            <a:srgbClr val="FFFFFF"/>
          </a:solidFill>
          <a:ln>
            <a:noFill/>
          </a:ln>
        </p:spPr>
      </p:pic>
      <p:pic>
        <p:nvPicPr>
          <p:cNvPr id="574" name="Shape 574"/>
          <p:cNvPicPr preferRelativeResize="0"/>
          <p:nvPr/>
        </p:nvPicPr>
        <p:blipFill/>
        <p:spPr>
          <a:xfrm>
            <a:off x="0" y="0"/>
            <a:ext cx="9144000" cy="5143200"/>
          </a:xfrm>
          <a:prstGeom prst="rect">
            <a:avLst/>
          </a:prstGeom>
          <a:solidFill>
            <a:srgbClr val="FFFFFF"/>
          </a:solidFill>
          <a:ln>
            <a:noFill/>
          </a:ln>
        </p:spPr>
      </p:pic>
      <p:grpSp>
        <p:nvGrpSpPr>
          <p:cNvPr id="575" name="Shape 575"/>
          <p:cNvGrpSpPr/>
          <p:nvPr/>
        </p:nvGrpSpPr>
        <p:grpSpPr>
          <a:xfrm>
            <a:off x="7713563" y="4759667"/>
            <a:ext cx="1092062" cy="259751"/>
            <a:chOff x="2349500" y="2886075"/>
            <a:chExt cx="4611751" cy="1096925"/>
          </a:xfrm>
        </p:grpSpPr>
        <p:sp>
          <p:nvSpPr>
            <p:cNvPr id="576" name="Shape 576"/>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9CEAE9"/>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577" name="Shape 577"/>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grpSp>
      <p:sp>
        <p:nvSpPr>
          <p:cNvPr id="578" name="Shape 578"/>
          <p:cNvSpPr txBox="1"/>
          <p:nvPr/>
        </p:nvSpPr>
        <p:spPr>
          <a:xfrm>
            <a:off x="6621835" y="4872369"/>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AA9B8"/>
              </a:buClr>
              <a:buSzPct val="25000"/>
              <a:buFont typeface="Arial"/>
              <a:buNone/>
            </a:pPr>
            <a:r>
              <a:rPr lang="en" sz="500" b="0" i="0" u="none" strike="noStrike" cap="none">
                <a:solidFill>
                  <a:srgbClr val="FFFFFF"/>
                </a:solidFill>
                <a:latin typeface="Open Sans"/>
                <a:ea typeface="Open Sans"/>
                <a:cs typeface="Open Sans"/>
                <a:sym typeface="Open Sans"/>
              </a:rPr>
              <a:t>Confidential and Proprietary</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14_Title and Content Slide 1">
    <p:spTree>
      <p:nvGrpSpPr>
        <p:cNvPr id="1" name="Shape 579"/>
        <p:cNvGrpSpPr/>
        <p:nvPr/>
      </p:nvGrpSpPr>
      <p:grpSpPr>
        <a:xfrm>
          <a:off x="0" y="0"/>
          <a:ext cx="0" cy="0"/>
          <a:chOff x="0" y="0"/>
          <a:chExt cx="0" cy="0"/>
        </a:xfrm>
      </p:grpSpPr>
      <p:pic>
        <p:nvPicPr>
          <p:cNvPr id="580" name="Shape 580" descr="presentation_gradient.png"/>
          <p:cNvPicPr preferRelativeResize="0"/>
          <p:nvPr/>
        </p:nvPicPr>
        <p:blipFill/>
        <p:spPr>
          <a:xfrm>
            <a:off x="0" y="0"/>
            <a:ext cx="4610100" cy="5143500"/>
          </a:xfrm>
          <a:prstGeom prst="rect">
            <a:avLst/>
          </a:prstGeom>
          <a:solidFill>
            <a:srgbClr val="FFFFFF"/>
          </a:solid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1_Inner slides">
    <p:spTree>
      <p:nvGrpSpPr>
        <p:cNvPr id="1" name="Shape 581"/>
        <p:cNvGrpSpPr/>
        <p:nvPr/>
      </p:nvGrpSpPr>
      <p:grpSpPr>
        <a:xfrm>
          <a:off x="0" y="0"/>
          <a:ext cx="0" cy="0"/>
          <a:chOff x="0" y="0"/>
          <a:chExt cx="0" cy="0"/>
        </a:xfrm>
      </p:grpSpPr>
      <p:pic>
        <p:nvPicPr>
          <p:cNvPr id="582" name="Shape 582"/>
          <p:cNvPicPr preferRelativeResize="0"/>
          <p:nvPr/>
        </p:nvPicPr>
        <p:blipFill/>
        <p:spPr>
          <a:xfrm>
            <a:off x="0" y="0"/>
            <a:ext cx="9144000" cy="805200"/>
          </a:xfrm>
          <a:prstGeom prst="rect">
            <a:avLst/>
          </a:prstGeom>
          <a:solidFill>
            <a:srgbClr val="FFFFFF"/>
          </a:solidFill>
          <a:ln>
            <a:noFill/>
          </a:ln>
        </p:spPr>
      </p:pic>
      <p:sp>
        <p:nvSpPr>
          <p:cNvPr id="583" name="Shape 583" descr="presentation_logomark.png"/>
          <p:cNvSpPr/>
          <p:nvPr/>
        </p:nvSpPr>
        <p:spPr>
          <a:xfrm>
            <a:off x="8861324" y="4914251"/>
            <a:ext cx="185700" cy="1827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84" name="Shape 584"/>
          <p:cNvSpPr txBox="1">
            <a:spLocks noGrp="1"/>
          </p:cNvSpPr>
          <p:nvPr>
            <p:ph type="title"/>
          </p:nvPr>
        </p:nvSpPr>
        <p:spPr>
          <a:xfrm>
            <a:off x="159000" y="144450"/>
            <a:ext cx="8898300" cy="660600"/>
          </a:xfrm>
          <a:prstGeom prst="rect">
            <a:avLst/>
          </a:prstGeom>
          <a:noFill/>
          <a:ln>
            <a:noFill/>
          </a:ln>
        </p:spPr>
        <p:txBody>
          <a:bodyPr lIns="68575" tIns="68575" rIns="68575" bIns="68575" anchor="ctr" anchorCtr="0"/>
          <a:lstStyle>
            <a:lvl1pPr marL="0" marR="0" lvl="0" indent="0" algn="l" rtl="0">
              <a:lnSpc>
                <a:spcPct val="100000"/>
              </a:lnSpc>
              <a:spcBef>
                <a:spcPts val="0"/>
              </a:spcBef>
              <a:spcAft>
                <a:spcPts val="0"/>
              </a:spcAft>
              <a:buClr>
                <a:srgbClr val="FFFFFF"/>
              </a:buClr>
              <a:buFont typeface="Roboto Slab"/>
              <a:buNone/>
              <a:defRPr sz="4000" b="0" i="0" u="none" strike="noStrike" cap="none">
                <a:solidFill>
                  <a:srgbClr val="FFFFFF"/>
                </a:solidFill>
                <a:latin typeface="Roboto Slab"/>
                <a:ea typeface="Roboto Slab"/>
                <a:cs typeface="Roboto Slab"/>
                <a:sym typeface="Roboto Slab"/>
              </a:defRPr>
            </a:lvl1pPr>
            <a:lvl2pPr marL="0" marR="0" lvl="1"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Half Right">
    <p:spTree>
      <p:nvGrpSpPr>
        <p:cNvPr id="1" name="Shape 585"/>
        <p:cNvGrpSpPr/>
        <p:nvPr/>
      </p:nvGrpSpPr>
      <p:grpSpPr>
        <a:xfrm>
          <a:off x="0" y="0"/>
          <a:ext cx="0" cy="0"/>
          <a:chOff x="0" y="0"/>
          <a:chExt cx="0" cy="0"/>
        </a:xfrm>
      </p:grpSpPr>
      <p:sp>
        <p:nvSpPr>
          <p:cNvPr id="586" name="Shape 586"/>
          <p:cNvSpPr/>
          <p:nvPr/>
        </p:nvSpPr>
        <p:spPr>
          <a:xfrm>
            <a:off x="4567850" y="0"/>
            <a:ext cx="4576200" cy="5143500"/>
          </a:xfrm>
          <a:prstGeom prst="rect">
            <a:avLst/>
          </a:prstGeom>
          <a:gradFill>
            <a:gsLst>
              <a:gs pos="0">
                <a:srgbClr val="5DB0C6"/>
              </a:gs>
              <a:gs pos="100000">
                <a:srgbClr val="2CB4AC"/>
              </a:gs>
            </a:gsLst>
            <a:lin ang="18820632" scaled="0"/>
          </a:gradFill>
          <a:ln>
            <a:noFill/>
          </a:ln>
        </p:spPr>
        <p:txBody>
          <a:bodyPr lIns="35725" tIns="35725" rIns="35725" bIns="35725" anchor="ctr" anchorCtr="0">
            <a:noAutofit/>
          </a:bodyPr>
          <a:lstStyle/>
          <a:p>
            <a:pPr marL="0" marR="0" lvl="0" indent="0" algn="l" rtl="0">
              <a:lnSpc>
                <a:spcPct val="100000"/>
              </a:lnSpc>
              <a:spcBef>
                <a:spcPts val="0"/>
              </a:spcBef>
              <a:spcAft>
                <a:spcPts val="0"/>
              </a:spcAft>
              <a:buClr>
                <a:srgbClr val="000000"/>
              </a:buClr>
              <a:buFont typeface="Arial"/>
              <a:buNone/>
            </a:pPr>
            <a:endParaRPr sz="5500" b="0" i="0" u="none" strike="noStrike" cap="small">
              <a:solidFill>
                <a:srgbClr val="FFFFFF"/>
              </a:solidFill>
              <a:latin typeface="Arimo"/>
              <a:ea typeface="Arimo"/>
              <a:cs typeface="Arimo"/>
              <a:sym typeface="Arimo"/>
            </a:endParaRPr>
          </a:p>
        </p:txBody>
      </p:sp>
      <p:sp>
        <p:nvSpPr>
          <p:cNvPr id="587" name="Shape 587"/>
          <p:cNvSpPr/>
          <p:nvPr/>
        </p:nvSpPr>
        <p:spPr>
          <a:xfrm>
            <a:off x="7842638" y="4705892"/>
            <a:ext cx="208200" cy="2061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FFFFFF"/>
          </a:solidFill>
          <a:ln w="9525" cap="flat" cmpd="sng">
            <a:solidFill>
              <a:srgbClr val="FFFFFF">
                <a:alpha val="0"/>
              </a:srgbClr>
            </a:solidFill>
            <a:prstDash val="solid"/>
            <a:round/>
            <a:headEnd type="none" w="med" len="med"/>
            <a:tailEnd type="none" w="med" len="med"/>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588" name="Shape 588"/>
          <p:cNvSpPr/>
          <p:nvPr/>
        </p:nvSpPr>
        <p:spPr>
          <a:xfrm>
            <a:off x="8108789" y="4723184"/>
            <a:ext cx="825900" cy="2424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FFFFFF"/>
          </a:solidFill>
          <a:ln w="9525" cap="flat" cmpd="sng">
            <a:solidFill>
              <a:srgbClr val="FFFFFF">
                <a:alpha val="0"/>
              </a:srgbClr>
            </a:solidFill>
            <a:prstDash val="solid"/>
            <a:round/>
            <a:headEnd type="none" w="med" len="med"/>
            <a:tailEnd type="none" w="med" len="med"/>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Large Title for Image Background 1 1">
    <p:spTree>
      <p:nvGrpSpPr>
        <p:cNvPr id="1" name="Shape 589"/>
        <p:cNvGrpSpPr/>
        <p:nvPr/>
      </p:nvGrpSpPr>
      <p:grpSpPr>
        <a:xfrm>
          <a:off x="0" y="0"/>
          <a:ext cx="0" cy="0"/>
          <a:chOff x="0" y="0"/>
          <a:chExt cx="0" cy="0"/>
        </a:xfrm>
      </p:grpSpPr>
      <p:pic>
        <p:nvPicPr>
          <p:cNvPr id="590" name="Shape 590"/>
          <p:cNvPicPr preferRelativeResize="0"/>
          <p:nvPr/>
        </p:nvPicPr>
        <p:blipFill/>
        <p:spPr>
          <a:xfrm>
            <a:off x="-69450" y="-55525"/>
            <a:ext cx="9269100" cy="5243400"/>
          </a:xfrm>
          <a:prstGeom prst="rect">
            <a:avLst/>
          </a:prstGeom>
          <a:solidFill>
            <a:srgbClr val="FFFFFF"/>
          </a:solidFill>
          <a:ln>
            <a:noFill/>
          </a:ln>
        </p:spPr>
      </p:pic>
      <p:sp>
        <p:nvSpPr>
          <p:cNvPr id="591" name="Shape 591"/>
          <p:cNvSpPr txBox="1">
            <a:spLocks noGrp="1"/>
          </p:cNvSpPr>
          <p:nvPr>
            <p:ph type="sldNum" idx="12"/>
          </p:nvPr>
        </p:nvSpPr>
        <p:spPr>
          <a:xfrm>
            <a:off x="8636568" y="4754437"/>
            <a:ext cx="2040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FFFFFF"/>
                </a:solidFill>
                <a:latin typeface="Open Sans"/>
                <a:ea typeface="Open Sans"/>
                <a:cs typeface="Open Sans"/>
                <a:sym typeface="Open Sans"/>
              </a:rPr>
              <a:t>‹#›</a:t>
            </a:fld>
            <a:endParaRPr lang="en" sz="900" b="0" i="0" u="none" strike="noStrike" cap="none">
              <a:solidFill>
                <a:srgbClr val="FFFFFF"/>
              </a:solidFill>
              <a:latin typeface="Open Sans"/>
              <a:ea typeface="Open Sans"/>
              <a:cs typeface="Open Sans"/>
              <a:sym typeface="Open Sans"/>
            </a:endParaRPr>
          </a:p>
        </p:txBody>
      </p:sp>
      <p:sp>
        <p:nvSpPr>
          <p:cNvPr id="592" name="Shape 592"/>
          <p:cNvSpPr txBox="1">
            <a:spLocks noGrp="1"/>
          </p:cNvSpPr>
          <p:nvPr>
            <p:ph type="title"/>
          </p:nvPr>
        </p:nvSpPr>
        <p:spPr>
          <a:xfrm>
            <a:off x="468662" y="1642583"/>
            <a:ext cx="7810500" cy="17430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Clr>
                <a:srgbClr val="FFFFFF"/>
              </a:buClr>
              <a:buFont typeface="Roboto Slab"/>
              <a:buNone/>
              <a:defRPr sz="3000" b="0" i="0" u="none" strike="noStrike" cap="none">
                <a:solidFill>
                  <a:srgbClr val="FFFFFF"/>
                </a:solidFill>
                <a:latin typeface="Roboto Slab"/>
                <a:ea typeface="Roboto Slab"/>
                <a:cs typeface="Roboto Slab"/>
                <a:sym typeface="Roboto Slab"/>
              </a:defRPr>
            </a:lvl1pPr>
            <a:lvl2pPr marL="0" marR="0" lvl="1" indent="88900" algn="ctr" rtl="0">
              <a:lnSpc>
                <a:spcPct val="100000"/>
              </a:lnSpc>
              <a:spcBef>
                <a:spcPts val="0"/>
              </a:spcBef>
              <a:spcAft>
                <a:spcPts val="0"/>
              </a:spcAft>
              <a:buClr>
                <a:srgbClr val="000000"/>
              </a:buClr>
              <a:buFont typeface="Roboto Slab"/>
              <a:buNone/>
              <a:defRPr sz="46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Font typeface="Roboto Slab"/>
              <a:buNone/>
              <a:defRPr sz="46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Font typeface="Roboto Slab"/>
              <a:buNone/>
              <a:defRPr sz="46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Font typeface="Roboto Slab"/>
              <a:buNone/>
              <a:defRPr sz="46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Font typeface="Roboto Slab"/>
              <a:buNone/>
              <a:defRPr sz="46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Font typeface="Roboto Slab"/>
              <a:buNone/>
              <a:defRPr sz="4600" b="0" i="0" u="none" strike="noStrike" cap="none">
                <a:solidFill>
                  <a:srgbClr val="000000"/>
                </a:solidFill>
                <a:latin typeface="Roboto Slab"/>
                <a:ea typeface="Roboto Slab"/>
                <a:cs typeface="Roboto Slab"/>
                <a:sym typeface="Roboto Slab"/>
              </a:defRPr>
            </a:lvl7pPr>
            <a:lvl8pPr marL="0" marR="0" lvl="7" indent="609600" algn="ctr" rtl="0">
              <a:lnSpc>
                <a:spcPct val="100000"/>
              </a:lnSpc>
              <a:spcBef>
                <a:spcPts val="0"/>
              </a:spcBef>
              <a:spcAft>
                <a:spcPts val="0"/>
              </a:spcAft>
              <a:buClr>
                <a:srgbClr val="000000"/>
              </a:buClr>
              <a:buFont typeface="Roboto Slab"/>
              <a:buNone/>
              <a:defRPr sz="46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Font typeface="Roboto Slab"/>
              <a:buNone/>
              <a:defRPr sz="4600" b="0" i="0" u="none" strike="noStrike" cap="none">
                <a:solidFill>
                  <a:srgbClr val="000000"/>
                </a:solidFill>
                <a:latin typeface="Roboto Slab"/>
                <a:ea typeface="Roboto Slab"/>
                <a:cs typeface="Roboto Slab"/>
                <a:sym typeface="Roboto Slab"/>
              </a:defRPr>
            </a:lvl9pPr>
          </a:lstStyle>
          <a:p>
            <a:endParaRPr/>
          </a:p>
        </p:txBody>
      </p:sp>
      <p:sp>
        <p:nvSpPr>
          <p:cNvPr id="593" name="Shape 593"/>
          <p:cNvSpPr txBox="1">
            <a:spLocks noGrp="1"/>
          </p:cNvSpPr>
          <p:nvPr>
            <p:ph type="subTitle" idx="1"/>
          </p:nvPr>
        </p:nvSpPr>
        <p:spPr>
          <a:xfrm>
            <a:off x="468675" y="467900"/>
            <a:ext cx="5313000" cy="4284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DB5AD"/>
              </a:buClr>
              <a:buFont typeface="Open Sans"/>
              <a:buNone/>
              <a:defRPr sz="2400" b="0" i="0" u="none" strike="noStrike" cap="none">
                <a:solidFill>
                  <a:srgbClr val="3DB5AD"/>
                </a:solidFill>
                <a:latin typeface="Open Sans"/>
                <a:ea typeface="Open Sans"/>
                <a:cs typeface="Open Sans"/>
                <a:sym typeface="Open Sans"/>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Inner slides">
    <p:spTree>
      <p:nvGrpSpPr>
        <p:cNvPr id="1" name="Shape 594"/>
        <p:cNvGrpSpPr/>
        <p:nvPr/>
      </p:nvGrpSpPr>
      <p:grpSpPr>
        <a:xfrm>
          <a:off x="0" y="0"/>
          <a:ext cx="0" cy="0"/>
          <a:chOff x="0" y="0"/>
          <a:chExt cx="0" cy="0"/>
        </a:xfrm>
      </p:grpSpPr>
      <p:pic>
        <p:nvPicPr>
          <p:cNvPr id="595" name="Shape 595"/>
          <p:cNvPicPr preferRelativeResize="0"/>
          <p:nvPr/>
        </p:nvPicPr>
        <p:blipFill rotWithShape="1">
          <a:blip r:embed="rId2">
            <a:alphaModFix/>
          </a:blip>
          <a:srcRect/>
          <a:stretch/>
        </p:blipFill>
        <p:spPr>
          <a:xfrm>
            <a:off x="0" y="0"/>
            <a:ext cx="9144000" cy="805200"/>
          </a:xfrm>
          <a:prstGeom prst="rect">
            <a:avLst/>
          </a:prstGeom>
          <a:noFill/>
          <a:ln>
            <a:noFill/>
          </a:ln>
        </p:spPr>
      </p:pic>
      <p:sp>
        <p:nvSpPr>
          <p:cNvPr id="596" name="Shape 596"/>
          <p:cNvSpPr txBox="1">
            <a:spLocks noGrp="1"/>
          </p:cNvSpPr>
          <p:nvPr>
            <p:ph type="title"/>
          </p:nvPr>
        </p:nvSpPr>
        <p:spPr>
          <a:xfrm>
            <a:off x="159000" y="144450"/>
            <a:ext cx="8898300" cy="660600"/>
          </a:xfrm>
          <a:prstGeom prst="rect">
            <a:avLst/>
          </a:prstGeom>
        </p:spPr>
        <p:txBody>
          <a:bodyPr lIns="68575" tIns="68575" rIns="68575" bIns="68575" anchor="t" anchorCtr="0"/>
          <a:lstStyle>
            <a:lvl1pPr lvl="0" rtl="0">
              <a:spcBef>
                <a:spcPts val="0"/>
              </a:spcBef>
              <a:buNone/>
              <a:defRPr sz="4000">
                <a:solidFill>
                  <a:srgbClr val="FFFFFF"/>
                </a:solidFill>
                <a:latin typeface="Roboto Slab"/>
                <a:ea typeface="Roboto Slab"/>
                <a:cs typeface="Roboto Slab"/>
                <a:sym typeface="Roboto Slab"/>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pic>
        <p:nvPicPr>
          <p:cNvPr id="597" name="Shape 597"/>
          <p:cNvPicPr preferRelativeResize="0"/>
          <p:nvPr/>
        </p:nvPicPr>
        <p:blipFill>
          <a:blip r:embed="rId3">
            <a:alphaModFix/>
          </a:blip>
          <a:stretch>
            <a:fillRect/>
          </a:stretch>
        </p:blipFill>
        <p:spPr>
          <a:xfrm>
            <a:off x="8382500" y="4898588"/>
            <a:ext cx="414787" cy="12135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cSld name="Large Title">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475762" y="961434"/>
            <a:ext cx="7810500" cy="1743000"/>
          </a:xfrm>
          <a:prstGeom prst="rect">
            <a:avLst/>
          </a:prstGeom>
          <a:noFill/>
          <a:ln>
            <a:noFill/>
          </a:ln>
        </p:spPr>
        <p:txBody>
          <a:bodyPr lIns="34275" tIns="34275" rIns="34275" bIns="34275" anchor="t" anchorCtr="0"/>
          <a:lstStyle>
            <a:lvl1pPr marL="0" marR="0" lvl="0" indent="0" algn="l" rtl="0">
              <a:lnSpc>
                <a:spcPct val="100000"/>
              </a:lnSpc>
              <a:spcBef>
                <a:spcPts val="0"/>
              </a:spcBef>
              <a:spcAft>
                <a:spcPts val="0"/>
              </a:spcAft>
              <a:buClr>
                <a:srgbClr val="3DB5AD"/>
              </a:buClr>
              <a:buNone/>
              <a:defRPr b="0" i="0" u="none" strike="noStrike" cap="none">
                <a:solidFill>
                  <a:srgbClr val="3DB5AD"/>
                </a:solidFill>
              </a:defRPr>
            </a:lvl1pPr>
            <a:lvl2pPr marL="0" marR="0" lvl="1" indent="889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7pPr>
            <a:lvl8pPr marL="0" marR="0" lvl="7" indent="5969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9pPr>
          </a:lstStyle>
          <a:p>
            <a:endParaRPr/>
          </a:p>
        </p:txBody>
      </p:sp>
      <p:sp>
        <p:nvSpPr>
          <p:cNvPr id="603" name="Shape 603"/>
          <p:cNvSpPr txBox="1">
            <a:spLocks noGrp="1"/>
          </p:cNvSpPr>
          <p:nvPr>
            <p:ph type="sldNum" idx="12"/>
          </p:nvPr>
        </p:nvSpPr>
        <p:spPr>
          <a:xfrm>
            <a:off x="8636569" y="4754437"/>
            <a:ext cx="2040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3DB5AD"/>
                </a:solidFill>
                <a:latin typeface="Open Sans"/>
                <a:ea typeface="Open Sans"/>
                <a:cs typeface="Open Sans"/>
                <a:sym typeface="Open Sans"/>
              </a:rPr>
              <a:t>‹#›</a:t>
            </a:fld>
            <a:endParaRPr lang="en" sz="900" b="0" i="0" u="none" strike="noStrike" cap="none">
              <a:solidFill>
                <a:srgbClr val="3DB5AD"/>
              </a:solidFill>
              <a:latin typeface="Open Sans"/>
              <a:ea typeface="Open Sans"/>
              <a:cs typeface="Open Sans"/>
              <a:sym typeface="Open Sans"/>
            </a:endParaRPr>
          </a:p>
        </p:txBody>
      </p:sp>
      <p:cxnSp>
        <p:nvCxnSpPr>
          <p:cNvPr id="604" name="Shape 604"/>
          <p:cNvCxnSpPr/>
          <p:nvPr/>
        </p:nvCxnSpPr>
        <p:spPr>
          <a:xfrm>
            <a:off x="476250" y="357187"/>
            <a:ext cx="1570500" cy="0"/>
          </a:xfrm>
          <a:prstGeom prst="straightConnector1">
            <a:avLst/>
          </a:prstGeom>
          <a:noFill/>
          <a:ln w="12700" cap="flat" cmpd="sng">
            <a:solidFill>
              <a:srgbClr val="A6AAA9"/>
            </a:solidFill>
            <a:prstDash val="solid"/>
            <a:miter/>
            <a:headEnd type="none" w="med" len="med"/>
            <a:tailEnd type="none" w="med" len="med"/>
          </a:ln>
        </p:spPr>
      </p:cxnSp>
      <p:cxnSp>
        <p:nvCxnSpPr>
          <p:cNvPr id="605" name="Shape 605"/>
          <p:cNvCxnSpPr/>
          <p:nvPr/>
        </p:nvCxnSpPr>
        <p:spPr>
          <a:xfrm>
            <a:off x="476250" y="681037"/>
            <a:ext cx="1570500" cy="0"/>
          </a:xfrm>
          <a:prstGeom prst="straightConnector1">
            <a:avLst/>
          </a:prstGeom>
          <a:noFill/>
          <a:ln w="177800" cap="flat" cmpd="sng">
            <a:solidFill>
              <a:srgbClr val="3DB5AD"/>
            </a:solidFill>
            <a:prstDash val="solid"/>
            <a:miter/>
            <a:headEnd type="none" w="med" len="med"/>
            <a:tailEnd type="none" w="med" len="med"/>
          </a:ln>
        </p:spPr>
      </p:cxnSp>
      <p:cxnSp>
        <p:nvCxnSpPr>
          <p:cNvPr id="606" name="Shape 606"/>
          <p:cNvCxnSpPr/>
          <p:nvPr/>
        </p:nvCxnSpPr>
        <p:spPr>
          <a:xfrm>
            <a:off x="476250" y="4522564"/>
            <a:ext cx="1570500" cy="0"/>
          </a:xfrm>
          <a:prstGeom prst="straightConnector1">
            <a:avLst/>
          </a:prstGeom>
          <a:noFill/>
          <a:ln w="12700" cap="flat" cmpd="sng">
            <a:solidFill>
              <a:srgbClr val="A6AAA9"/>
            </a:solidFill>
            <a:prstDash val="solid"/>
            <a:miter/>
            <a:headEnd type="none" w="med" len="med"/>
            <a:tailEnd type="none" w="med" len="med"/>
          </a:ln>
        </p:spPr>
      </p:cxnSp>
      <p:pic>
        <p:nvPicPr>
          <p:cNvPr id="607" name="Shape 607"/>
          <p:cNvPicPr preferRelativeResize="0"/>
          <p:nvPr/>
        </p:nvPicPr>
        <p:blipFill rotWithShape="1">
          <a:blip r:embed="rId2">
            <a:alphaModFix/>
          </a:blip>
          <a:srcRect/>
          <a:stretch/>
        </p:blipFill>
        <p:spPr>
          <a:xfrm>
            <a:off x="468683" y="4663787"/>
            <a:ext cx="1008000" cy="295200"/>
          </a:xfrm>
          <a:prstGeom prst="rect">
            <a:avLst/>
          </a:prstGeom>
          <a:noFill/>
          <a:ln>
            <a:noFill/>
          </a:ln>
        </p:spPr>
      </p:pic>
      <p:sp>
        <p:nvSpPr>
          <p:cNvPr id="608" name="Shape 608"/>
          <p:cNvSpPr txBox="1">
            <a:spLocks noGrp="1"/>
          </p:cNvSpPr>
          <p:nvPr>
            <p:ph type="subTitle" idx="1"/>
          </p:nvPr>
        </p:nvSpPr>
        <p:spPr>
          <a:xfrm>
            <a:off x="476250" y="371568"/>
            <a:ext cx="2757300" cy="273300"/>
          </a:xfrm>
          <a:prstGeom prst="rect">
            <a:avLst/>
          </a:prstGeom>
          <a:noFill/>
          <a:ln>
            <a:noFill/>
          </a:ln>
        </p:spPr>
        <p:txBody>
          <a:bodyPr lIns="34275" tIns="34275" rIns="34275" bIns="34275" anchor="ctr" anchorCtr="0"/>
          <a:lstStyle>
            <a:lvl1pPr lvl="0" rtl="0">
              <a:spcBef>
                <a:spcPts val="0"/>
              </a:spcBef>
              <a:buNone/>
              <a:defRPr sz="900">
                <a:solidFill>
                  <a:srgbClr val="3DB5AD"/>
                </a:solidFill>
                <a:latin typeface="Open Sans"/>
                <a:ea typeface="Open Sans"/>
                <a:cs typeface="Open Sans"/>
                <a:sym typeface="Open Sans"/>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Large Title for Image Background">
    <p:spTree>
      <p:nvGrpSpPr>
        <p:cNvPr id="1" name="Shape 609"/>
        <p:cNvGrpSpPr/>
        <p:nvPr/>
      </p:nvGrpSpPr>
      <p:grpSpPr>
        <a:xfrm>
          <a:off x="0" y="0"/>
          <a:ext cx="0" cy="0"/>
          <a:chOff x="0" y="0"/>
          <a:chExt cx="0" cy="0"/>
        </a:xfrm>
      </p:grpSpPr>
      <p:sp>
        <p:nvSpPr>
          <p:cNvPr id="610" name="Shape 610"/>
          <p:cNvSpPr txBox="1">
            <a:spLocks noGrp="1"/>
          </p:cNvSpPr>
          <p:nvPr>
            <p:ph type="title"/>
          </p:nvPr>
        </p:nvSpPr>
        <p:spPr>
          <a:xfrm>
            <a:off x="475762" y="961434"/>
            <a:ext cx="7810500" cy="1743000"/>
          </a:xfrm>
          <a:prstGeom prst="rect">
            <a:avLst/>
          </a:prstGeom>
          <a:noFill/>
          <a:ln>
            <a:noFill/>
          </a:ln>
        </p:spPr>
        <p:txBody>
          <a:bodyPr lIns="34275" tIns="34275" rIns="34275" bIns="34275" anchor="t" anchorCtr="0"/>
          <a:lstStyle>
            <a:lvl1pPr marL="0" marR="0" lvl="0" indent="0" algn="l" rtl="0">
              <a:lnSpc>
                <a:spcPct val="125000"/>
              </a:lnSpc>
              <a:spcBef>
                <a:spcPts val="0"/>
              </a:spcBef>
              <a:spcAft>
                <a:spcPts val="0"/>
              </a:spcAft>
              <a:buClr>
                <a:srgbClr val="FFFFFF"/>
              </a:buClr>
              <a:buNone/>
              <a:defRPr b="0" i="0" u="none" strike="noStrike" cap="none">
                <a:solidFill>
                  <a:srgbClr val="FFFFFF"/>
                </a:solidFill>
              </a:defRPr>
            </a:lvl1pPr>
            <a:lvl2pPr marL="0" marR="0" lvl="1" indent="889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7pPr>
            <a:lvl8pPr marL="0" marR="0" lvl="7" indent="5969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9pPr>
          </a:lstStyle>
          <a:p>
            <a:endParaRPr/>
          </a:p>
        </p:txBody>
      </p:sp>
      <p:sp>
        <p:nvSpPr>
          <p:cNvPr id="611" name="Shape 611"/>
          <p:cNvSpPr txBox="1">
            <a:spLocks noGrp="1"/>
          </p:cNvSpPr>
          <p:nvPr>
            <p:ph type="sldNum" idx="12"/>
          </p:nvPr>
        </p:nvSpPr>
        <p:spPr>
          <a:xfrm>
            <a:off x="8636569" y="4754437"/>
            <a:ext cx="2040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FFFFFF"/>
                </a:solidFill>
                <a:latin typeface="Open Sans"/>
                <a:ea typeface="Open Sans"/>
                <a:cs typeface="Open Sans"/>
                <a:sym typeface="Open Sans"/>
              </a:rPr>
              <a:t>‹#›</a:t>
            </a:fld>
            <a:endParaRPr lang="en" sz="900" b="0" i="0" u="none" strike="noStrike" cap="none">
              <a:solidFill>
                <a:srgbClr val="FFFFFF"/>
              </a:solidFill>
              <a:latin typeface="Open Sans"/>
              <a:ea typeface="Open Sans"/>
              <a:cs typeface="Open Sans"/>
              <a:sym typeface="Open Sans"/>
            </a:endParaRPr>
          </a:p>
        </p:txBody>
      </p:sp>
      <p:cxnSp>
        <p:nvCxnSpPr>
          <p:cNvPr id="612" name="Shape 612"/>
          <p:cNvCxnSpPr/>
          <p:nvPr/>
        </p:nvCxnSpPr>
        <p:spPr>
          <a:xfrm>
            <a:off x="476250" y="357187"/>
            <a:ext cx="1570500" cy="0"/>
          </a:xfrm>
          <a:prstGeom prst="straightConnector1">
            <a:avLst/>
          </a:prstGeom>
          <a:noFill/>
          <a:ln w="12700" cap="flat" cmpd="sng">
            <a:solidFill>
              <a:srgbClr val="FFFFFF"/>
            </a:solidFill>
            <a:prstDash val="solid"/>
            <a:miter/>
            <a:headEnd type="none" w="med" len="med"/>
            <a:tailEnd type="none" w="med" len="med"/>
          </a:ln>
        </p:spPr>
      </p:cxnSp>
      <p:cxnSp>
        <p:nvCxnSpPr>
          <p:cNvPr id="613" name="Shape 613"/>
          <p:cNvCxnSpPr/>
          <p:nvPr/>
        </p:nvCxnSpPr>
        <p:spPr>
          <a:xfrm>
            <a:off x="476250" y="681037"/>
            <a:ext cx="1570500" cy="0"/>
          </a:xfrm>
          <a:prstGeom prst="straightConnector1">
            <a:avLst/>
          </a:prstGeom>
          <a:noFill/>
          <a:ln w="177800" cap="flat" cmpd="sng">
            <a:solidFill>
              <a:srgbClr val="FFFFFF"/>
            </a:solidFill>
            <a:prstDash val="solid"/>
            <a:miter/>
            <a:headEnd type="none" w="med" len="med"/>
            <a:tailEnd type="none" w="med" len="med"/>
          </a:ln>
        </p:spPr>
      </p:cxnSp>
      <p:cxnSp>
        <p:nvCxnSpPr>
          <p:cNvPr id="614" name="Shape 614"/>
          <p:cNvCxnSpPr/>
          <p:nvPr/>
        </p:nvCxnSpPr>
        <p:spPr>
          <a:xfrm>
            <a:off x="476250" y="4522564"/>
            <a:ext cx="1570500" cy="0"/>
          </a:xfrm>
          <a:prstGeom prst="straightConnector1">
            <a:avLst/>
          </a:prstGeom>
          <a:noFill/>
          <a:ln w="12700" cap="flat" cmpd="sng">
            <a:solidFill>
              <a:srgbClr val="FFFFFF"/>
            </a:solidFill>
            <a:prstDash val="solid"/>
            <a:miter/>
            <a:headEnd type="none" w="med" len="med"/>
            <a:tailEnd type="none" w="med" len="med"/>
          </a:ln>
        </p:spPr>
      </p:cxnSp>
      <p:sp>
        <p:nvSpPr>
          <p:cNvPr id="615" name="Shape 615"/>
          <p:cNvSpPr txBox="1">
            <a:spLocks noGrp="1"/>
          </p:cNvSpPr>
          <p:nvPr>
            <p:ph type="subTitle" idx="1"/>
          </p:nvPr>
        </p:nvSpPr>
        <p:spPr>
          <a:xfrm>
            <a:off x="476250" y="371568"/>
            <a:ext cx="2757300" cy="273300"/>
          </a:xfrm>
          <a:prstGeom prst="rect">
            <a:avLst/>
          </a:prstGeom>
          <a:noFill/>
          <a:ln>
            <a:noFill/>
          </a:ln>
        </p:spPr>
        <p:txBody>
          <a:bodyPr lIns="34275" tIns="34275" rIns="34275" bIns="34275" anchor="ctr" anchorCtr="0"/>
          <a:lstStyle>
            <a:lvl1pPr lvl="0" rtl="0">
              <a:spcBef>
                <a:spcPts val="0"/>
              </a:spcBef>
              <a:buNone/>
              <a:defRPr sz="900">
                <a:solidFill>
                  <a:srgbClr val="FFFFFF"/>
                </a:solidFill>
                <a:latin typeface="Open Sans"/>
                <a:ea typeface="Open Sans"/>
                <a:cs typeface="Open Sans"/>
                <a:sym typeface="Open Sans"/>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616" name="Shape 616"/>
          <p:cNvPicPr preferRelativeResize="0"/>
          <p:nvPr/>
        </p:nvPicPr>
        <p:blipFill rotWithShape="1">
          <a:blip r:embed="rId2">
            <a:alphaModFix/>
          </a:blip>
          <a:srcRect/>
          <a:stretch/>
        </p:blipFill>
        <p:spPr>
          <a:xfrm>
            <a:off x="468683" y="4663787"/>
            <a:ext cx="1008000" cy="295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 2">
    <p:spTree>
      <p:nvGrpSpPr>
        <p:cNvPr id="1" name="Shape 91"/>
        <p:cNvGrpSpPr/>
        <p:nvPr/>
      </p:nvGrpSpPr>
      <p:grpSpPr>
        <a:xfrm>
          <a:off x="0" y="0"/>
          <a:ext cx="0" cy="0"/>
          <a:chOff x="0" y="0"/>
          <a:chExt cx="0" cy="0"/>
        </a:xfrm>
      </p:grpSpPr>
      <p:sp>
        <p:nvSpPr>
          <p:cNvPr id="92" name="Shape 92"/>
          <p:cNvSpPr txBox="1">
            <a:spLocks noGrp="1"/>
          </p:cNvSpPr>
          <p:nvPr>
            <p:ph type="subTitle" idx="1"/>
          </p:nvPr>
        </p:nvSpPr>
        <p:spPr>
          <a:xfrm>
            <a:off x="468675" y="467900"/>
            <a:ext cx="5313000" cy="428400"/>
          </a:xfrm>
          <a:prstGeom prst="rect">
            <a:avLst/>
          </a:prstGeom>
          <a:noFill/>
          <a:ln>
            <a:noFill/>
          </a:ln>
        </p:spPr>
        <p:txBody>
          <a:bodyPr lIns="34275" tIns="34275" rIns="34275" bIns="34275" anchor="ctr" anchorCtr="0"/>
          <a:lstStyle>
            <a:lvl1pPr lvl="0" rtl="0">
              <a:spcBef>
                <a:spcPts val="0"/>
              </a:spcBef>
              <a:buNone/>
              <a:defRPr sz="2400">
                <a:solidFill>
                  <a:srgbClr val="3DB5AD"/>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93" name="Shape 93"/>
          <p:cNvSpPr txBox="1"/>
          <p:nvPr/>
        </p:nvSpPr>
        <p:spPr>
          <a:xfrm>
            <a:off x="476250" y="1275437"/>
            <a:ext cx="4242900" cy="2868000"/>
          </a:xfrm>
          <a:prstGeom prst="rect">
            <a:avLst/>
          </a:prstGeom>
          <a:noFill/>
          <a:ln>
            <a:noFill/>
          </a:ln>
        </p:spPr>
        <p:txBody>
          <a:bodyPr lIns="91425" tIns="91425" rIns="91425" bIns="91425" anchor="t" anchorCtr="0">
            <a:noAutofit/>
          </a:bodyPr>
          <a:lstStyle/>
          <a:p>
            <a:pPr marL="457200" lvl="0" indent="-342900" rtl="0">
              <a:spcBef>
                <a:spcPts val="0"/>
              </a:spcBef>
              <a:buClr>
                <a:srgbClr val="26B3AB"/>
              </a:buClr>
              <a:buSzPct val="100000"/>
              <a:buFont typeface="Open Sans"/>
              <a:buChar char="●"/>
            </a:pPr>
            <a:r>
              <a:rPr lang="en" sz="1800">
                <a:latin typeface="Open Sans"/>
                <a:ea typeface="Open Sans"/>
                <a:cs typeface="Open Sans"/>
                <a:sym typeface="Open Sans"/>
              </a:rPr>
              <a:t>Text </a:t>
            </a:r>
          </a:p>
          <a:p>
            <a:pPr lvl="0" rtl="0">
              <a:spcBef>
                <a:spcPts val="0"/>
              </a:spcBef>
              <a:buNone/>
            </a:pPr>
            <a:endParaRPr sz="1800">
              <a:latin typeface="Open Sans"/>
              <a:ea typeface="Open Sans"/>
              <a:cs typeface="Open Sans"/>
              <a:sym typeface="Open Sans"/>
            </a:endParaRPr>
          </a:p>
          <a:p>
            <a:pPr marL="457200" lvl="0" indent="-342900" rtl="0">
              <a:spcBef>
                <a:spcPts val="0"/>
              </a:spcBef>
              <a:buClr>
                <a:srgbClr val="26B3AB"/>
              </a:buClr>
              <a:buSzPct val="100000"/>
              <a:buFont typeface="Open Sans"/>
              <a:buChar char="●"/>
            </a:pPr>
            <a:r>
              <a:rPr lang="en" sz="1800">
                <a:latin typeface="Open Sans"/>
                <a:ea typeface="Open Sans"/>
                <a:cs typeface="Open Sans"/>
                <a:sym typeface="Open Sans"/>
              </a:rPr>
              <a:t>Text</a:t>
            </a:r>
          </a:p>
          <a:p>
            <a:pPr lvl="0" rtl="0">
              <a:spcBef>
                <a:spcPts val="0"/>
              </a:spcBef>
              <a:buNone/>
            </a:pPr>
            <a:endParaRPr sz="1800">
              <a:latin typeface="Open Sans"/>
              <a:ea typeface="Open Sans"/>
              <a:cs typeface="Open Sans"/>
              <a:sym typeface="Open Sans"/>
            </a:endParaRPr>
          </a:p>
          <a:p>
            <a:pPr marL="457200" lvl="0" indent="-342900" rtl="0">
              <a:spcBef>
                <a:spcPts val="0"/>
              </a:spcBef>
              <a:buClr>
                <a:srgbClr val="26B3AB"/>
              </a:buClr>
              <a:buSzPct val="100000"/>
              <a:buFont typeface="Open Sans"/>
              <a:buChar char="●"/>
            </a:pPr>
            <a:r>
              <a:rPr lang="en" sz="1800">
                <a:latin typeface="Open Sans"/>
                <a:ea typeface="Open Sans"/>
                <a:cs typeface="Open Sans"/>
                <a:sym typeface="Open Sans"/>
              </a:rPr>
              <a:t>Text</a:t>
            </a:r>
          </a:p>
          <a:p>
            <a:pPr lvl="0" rtl="0">
              <a:spcBef>
                <a:spcPts val="0"/>
              </a:spcBef>
              <a:buNone/>
            </a:pPr>
            <a:endParaRPr sz="1800">
              <a:latin typeface="Open Sans"/>
              <a:ea typeface="Open Sans"/>
              <a:cs typeface="Open Sans"/>
              <a:sym typeface="Open Sans"/>
            </a:endParaRPr>
          </a:p>
          <a:p>
            <a:pPr marL="457200" lvl="0" indent="-342900">
              <a:spcBef>
                <a:spcPts val="0"/>
              </a:spcBef>
              <a:buClr>
                <a:srgbClr val="26B3AB"/>
              </a:buClr>
              <a:buSzPct val="100000"/>
              <a:buFont typeface="Open Sans"/>
              <a:buChar char="●"/>
            </a:pPr>
            <a:r>
              <a:rPr lang="en" sz="1800">
                <a:latin typeface="Open Sans"/>
                <a:ea typeface="Open Sans"/>
                <a:cs typeface="Open Sans"/>
                <a:sym typeface="Open Sans"/>
              </a:rPr>
              <a:t>Text</a:t>
            </a:r>
          </a:p>
        </p:txBody>
      </p:sp>
      <p:pic>
        <p:nvPicPr>
          <p:cNvPr id="94" name="Shape 94"/>
          <p:cNvPicPr preferRelativeResize="0"/>
          <p:nvPr/>
        </p:nvPicPr>
        <p:blipFill>
          <a:blip r:embed="rId2">
            <a:alphaModFix/>
          </a:blip>
          <a:stretch>
            <a:fillRect/>
          </a:stretch>
        </p:blipFill>
        <p:spPr>
          <a:xfrm>
            <a:off x="7828300" y="4670975"/>
            <a:ext cx="971550" cy="22860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Small Title">
    <p:spTree>
      <p:nvGrpSpPr>
        <p:cNvPr id="1" name="Shape 617"/>
        <p:cNvGrpSpPr/>
        <p:nvPr/>
      </p:nvGrpSpPr>
      <p:grpSpPr>
        <a:xfrm>
          <a:off x="0" y="0"/>
          <a:ext cx="0" cy="0"/>
          <a:chOff x="0" y="0"/>
          <a:chExt cx="0" cy="0"/>
        </a:xfrm>
      </p:grpSpPr>
      <p:sp>
        <p:nvSpPr>
          <p:cNvPr id="618" name="Shape 618"/>
          <p:cNvSpPr txBox="1">
            <a:spLocks noGrp="1"/>
          </p:cNvSpPr>
          <p:nvPr>
            <p:ph type="title"/>
          </p:nvPr>
        </p:nvSpPr>
        <p:spPr>
          <a:xfrm>
            <a:off x="475762" y="961434"/>
            <a:ext cx="7810500" cy="1743000"/>
          </a:xfrm>
          <a:prstGeom prst="rect">
            <a:avLst/>
          </a:prstGeom>
          <a:noFill/>
          <a:ln>
            <a:noFill/>
          </a:ln>
        </p:spPr>
        <p:txBody>
          <a:bodyPr lIns="34275" tIns="34275" rIns="34275" bIns="34275" anchor="t" anchorCtr="0"/>
          <a:lstStyle>
            <a:lvl1pPr marL="0" marR="0" lvl="0" indent="0" algn="l" rtl="0">
              <a:lnSpc>
                <a:spcPct val="100000"/>
              </a:lnSpc>
              <a:spcBef>
                <a:spcPts val="0"/>
              </a:spcBef>
              <a:spcAft>
                <a:spcPts val="0"/>
              </a:spcAft>
              <a:buClr>
                <a:srgbClr val="3DB5AD"/>
              </a:buClr>
              <a:buSzPct val="100000"/>
              <a:buNone/>
              <a:defRPr sz="3600" b="0" i="0" u="none" strike="noStrike" cap="none">
                <a:solidFill>
                  <a:srgbClr val="3DB5AD"/>
                </a:solidFill>
              </a:defRPr>
            </a:lvl1pPr>
            <a:lvl2pPr marL="0" marR="0" lvl="1" indent="889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7pPr>
            <a:lvl8pPr marL="0" marR="0" lvl="7" indent="5969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9pPr>
          </a:lstStyle>
          <a:p>
            <a:endParaRPr/>
          </a:p>
        </p:txBody>
      </p:sp>
      <p:sp>
        <p:nvSpPr>
          <p:cNvPr id="619" name="Shape 619"/>
          <p:cNvSpPr txBox="1">
            <a:spLocks noGrp="1"/>
          </p:cNvSpPr>
          <p:nvPr>
            <p:ph type="sldNum" idx="12"/>
          </p:nvPr>
        </p:nvSpPr>
        <p:spPr>
          <a:xfrm>
            <a:off x="8590171" y="4754437"/>
            <a:ext cx="2502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3DB5AD"/>
                </a:solidFill>
                <a:latin typeface="Open Sans"/>
                <a:ea typeface="Open Sans"/>
                <a:cs typeface="Open Sans"/>
                <a:sym typeface="Open Sans"/>
              </a:rPr>
              <a:t>‹#›</a:t>
            </a:fld>
            <a:endParaRPr lang="en" sz="900" b="0" i="0" u="none" strike="noStrike" cap="none">
              <a:solidFill>
                <a:srgbClr val="3DB5AD"/>
              </a:solidFill>
              <a:latin typeface="Open Sans"/>
              <a:ea typeface="Open Sans"/>
              <a:cs typeface="Open Sans"/>
              <a:sym typeface="Open Sans"/>
            </a:endParaRPr>
          </a:p>
        </p:txBody>
      </p:sp>
      <p:cxnSp>
        <p:nvCxnSpPr>
          <p:cNvPr id="620" name="Shape 620"/>
          <p:cNvCxnSpPr/>
          <p:nvPr/>
        </p:nvCxnSpPr>
        <p:spPr>
          <a:xfrm>
            <a:off x="476250" y="357187"/>
            <a:ext cx="1570500" cy="0"/>
          </a:xfrm>
          <a:prstGeom prst="straightConnector1">
            <a:avLst/>
          </a:prstGeom>
          <a:noFill/>
          <a:ln w="12700" cap="flat" cmpd="sng">
            <a:solidFill>
              <a:srgbClr val="A6AAA9"/>
            </a:solidFill>
            <a:prstDash val="solid"/>
            <a:miter/>
            <a:headEnd type="none" w="med" len="med"/>
            <a:tailEnd type="none" w="med" len="med"/>
          </a:ln>
        </p:spPr>
      </p:cxnSp>
      <p:cxnSp>
        <p:nvCxnSpPr>
          <p:cNvPr id="621" name="Shape 621"/>
          <p:cNvCxnSpPr/>
          <p:nvPr/>
        </p:nvCxnSpPr>
        <p:spPr>
          <a:xfrm>
            <a:off x="476250" y="681037"/>
            <a:ext cx="1570500" cy="0"/>
          </a:xfrm>
          <a:prstGeom prst="straightConnector1">
            <a:avLst/>
          </a:prstGeom>
          <a:noFill/>
          <a:ln w="177800" cap="flat" cmpd="sng">
            <a:solidFill>
              <a:srgbClr val="3DB5AD"/>
            </a:solidFill>
            <a:prstDash val="solid"/>
            <a:miter/>
            <a:headEnd type="none" w="med" len="med"/>
            <a:tailEnd type="none" w="med" len="med"/>
          </a:ln>
        </p:spPr>
      </p:cxnSp>
      <p:cxnSp>
        <p:nvCxnSpPr>
          <p:cNvPr id="622" name="Shape 622"/>
          <p:cNvCxnSpPr/>
          <p:nvPr/>
        </p:nvCxnSpPr>
        <p:spPr>
          <a:xfrm>
            <a:off x="476250" y="4522564"/>
            <a:ext cx="1570500" cy="0"/>
          </a:xfrm>
          <a:prstGeom prst="straightConnector1">
            <a:avLst/>
          </a:prstGeom>
          <a:noFill/>
          <a:ln w="12700" cap="flat" cmpd="sng">
            <a:solidFill>
              <a:srgbClr val="A6AAA9"/>
            </a:solidFill>
            <a:prstDash val="solid"/>
            <a:miter/>
            <a:headEnd type="none" w="med" len="med"/>
            <a:tailEnd type="none" w="med" len="med"/>
          </a:ln>
        </p:spPr>
      </p:cxnSp>
      <p:pic>
        <p:nvPicPr>
          <p:cNvPr id="623" name="Shape 623"/>
          <p:cNvPicPr preferRelativeResize="0"/>
          <p:nvPr/>
        </p:nvPicPr>
        <p:blipFill rotWithShape="1">
          <a:blip r:embed="rId2">
            <a:alphaModFix/>
          </a:blip>
          <a:srcRect/>
          <a:stretch/>
        </p:blipFill>
        <p:spPr>
          <a:xfrm>
            <a:off x="468683" y="4663787"/>
            <a:ext cx="1008000" cy="295200"/>
          </a:xfrm>
          <a:prstGeom prst="rect">
            <a:avLst/>
          </a:prstGeom>
          <a:noFill/>
          <a:ln>
            <a:noFill/>
          </a:ln>
        </p:spPr>
      </p:pic>
      <p:sp>
        <p:nvSpPr>
          <p:cNvPr id="624" name="Shape 624"/>
          <p:cNvSpPr txBox="1">
            <a:spLocks noGrp="1"/>
          </p:cNvSpPr>
          <p:nvPr>
            <p:ph type="subTitle" idx="1"/>
          </p:nvPr>
        </p:nvSpPr>
        <p:spPr>
          <a:xfrm>
            <a:off x="476250" y="371568"/>
            <a:ext cx="2757300" cy="273300"/>
          </a:xfrm>
          <a:prstGeom prst="rect">
            <a:avLst/>
          </a:prstGeom>
          <a:noFill/>
          <a:ln>
            <a:noFill/>
          </a:ln>
        </p:spPr>
        <p:txBody>
          <a:bodyPr lIns="34275" tIns="34275" rIns="34275" bIns="34275" anchor="ctr" anchorCtr="0"/>
          <a:lstStyle>
            <a:lvl1pPr lvl="0" rtl="0">
              <a:spcBef>
                <a:spcPts val="0"/>
              </a:spcBef>
              <a:buNone/>
              <a:defRPr sz="900">
                <a:solidFill>
                  <a:srgbClr val="3DB5AD"/>
                </a:solidFill>
                <a:latin typeface="Open Sans"/>
                <a:ea typeface="Open Sans"/>
                <a:cs typeface="Open Sans"/>
                <a:sym typeface="Open Sans"/>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Blank">
    <p:spTree>
      <p:nvGrpSpPr>
        <p:cNvPr id="1" name="Shape 625"/>
        <p:cNvGrpSpPr/>
        <p:nvPr/>
      </p:nvGrpSpPr>
      <p:grpSpPr>
        <a:xfrm>
          <a:off x="0" y="0"/>
          <a:ext cx="0" cy="0"/>
          <a:chOff x="0" y="0"/>
          <a:chExt cx="0" cy="0"/>
        </a:xfrm>
      </p:grpSpPr>
      <p:sp>
        <p:nvSpPr>
          <p:cNvPr id="626" name="Shape 626"/>
          <p:cNvSpPr txBox="1">
            <a:spLocks noGrp="1"/>
          </p:cNvSpPr>
          <p:nvPr>
            <p:ph type="sldNum" idx="12"/>
          </p:nvPr>
        </p:nvSpPr>
        <p:spPr>
          <a:xfrm>
            <a:off x="8610055" y="4754437"/>
            <a:ext cx="2304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3DB5AD"/>
                </a:solidFill>
                <a:latin typeface="Open Sans"/>
                <a:ea typeface="Open Sans"/>
                <a:cs typeface="Open Sans"/>
                <a:sym typeface="Open Sans"/>
              </a:rPr>
              <a:t>‹#›</a:t>
            </a:fld>
            <a:endParaRPr lang="en" sz="900" b="0" i="0" u="none" strike="noStrike" cap="none">
              <a:solidFill>
                <a:srgbClr val="3DB5AD"/>
              </a:solidFill>
              <a:latin typeface="Open Sans"/>
              <a:ea typeface="Open Sans"/>
              <a:cs typeface="Open Sans"/>
              <a:sym typeface="Open Sans"/>
            </a:endParaRPr>
          </a:p>
        </p:txBody>
      </p:sp>
      <p:cxnSp>
        <p:nvCxnSpPr>
          <p:cNvPr id="627" name="Shape 627"/>
          <p:cNvCxnSpPr/>
          <p:nvPr/>
        </p:nvCxnSpPr>
        <p:spPr>
          <a:xfrm>
            <a:off x="476250" y="357187"/>
            <a:ext cx="1570500" cy="0"/>
          </a:xfrm>
          <a:prstGeom prst="straightConnector1">
            <a:avLst/>
          </a:prstGeom>
          <a:noFill/>
          <a:ln w="12700" cap="flat" cmpd="sng">
            <a:solidFill>
              <a:srgbClr val="A6AAA9"/>
            </a:solidFill>
            <a:prstDash val="solid"/>
            <a:miter/>
            <a:headEnd type="none" w="med" len="med"/>
            <a:tailEnd type="none" w="med" len="med"/>
          </a:ln>
        </p:spPr>
      </p:cxnSp>
      <p:cxnSp>
        <p:nvCxnSpPr>
          <p:cNvPr id="628" name="Shape 628"/>
          <p:cNvCxnSpPr/>
          <p:nvPr/>
        </p:nvCxnSpPr>
        <p:spPr>
          <a:xfrm>
            <a:off x="476250" y="681037"/>
            <a:ext cx="1570500" cy="0"/>
          </a:xfrm>
          <a:prstGeom prst="straightConnector1">
            <a:avLst/>
          </a:prstGeom>
          <a:noFill/>
          <a:ln w="177800" cap="flat" cmpd="sng">
            <a:solidFill>
              <a:srgbClr val="3DB5AD"/>
            </a:solidFill>
            <a:prstDash val="solid"/>
            <a:miter/>
            <a:headEnd type="none" w="med" len="med"/>
            <a:tailEnd type="none" w="med" len="med"/>
          </a:ln>
        </p:spPr>
      </p:cxnSp>
      <p:cxnSp>
        <p:nvCxnSpPr>
          <p:cNvPr id="629" name="Shape 629"/>
          <p:cNvCxnSpPr/>
          <p:nvPr/>
        </p:nvCxnSpPr>
        <p:spPr>
          <a:xfrm>
            <a:off x="476250" y="4522564"/>
            <a:ext cx="1570500" cy="0"/>
          </a:xfrm>
          <a:prstGeom prst="straightConnector1">
            <a:avLst/>
          </a:prstGeom>
          <a:noFill/>
          <a:ln w="12700" cap="flat" cmpd="sng">
            <a:solidFill>
              <a:srgbClr val="A6AAA9"/>
            </a:solidFill>
            <a:prstDash val="solid"/>
            <a:miter/>
            <a:headEnd type="none" w="med" len="med"/>
            <a:tailEnd type="none" w="med" len="med"/>
          </a:ln>
        </p:spPr>
      </p:cxnSp>
      <p:pic>
        <p:nvPicPr>
          <p:cNvPr id="630" name="Shape 630"/>
          <p:cNvPicPr preferRelativeResize="0"/>
          <p:nvPr/>
        </p:nvPicPr>
        <p:blipFill rotWithShape="1">
          <a:blip r:embed="rId2">
            <a:alphaModFix/>
          </a:blip>
          <a:srcRect/>
          <a:stretch/>
        </p:blipFill>
        <p:spPr>
          <a:xfrm>
            <a:off x="468683" y="4663787"/>
            <a:ext cx="1008000" cy="295200"/>
          </a:xfrm>
          <a:prstGeom prst="rect">
            <a:avLst/>
          </a:prstGeom>
          <a:noFill/>
          <a:ln>
            <a:noFill/>
          </a:ln>
        </p:spPr>
      </p:pic>
      <p:sp>
        <p:nvSpPr>
          <p:cNvPr id="631" name="Shape 631"/>
          <p:cNvSpPr txBox="1">
            <a:spLocks noGrp="1"/>
          </p:cNvSpPr>
          <p:nvPr>
            <p:ph type="subTitle" idx="1"/>
          </p:nvPr>
        </p:nvSpPr>
        <p:spPr>
          <a:xfrm>
            <a:off x="476250" y="371568"/>
            <a:ext cx="2757300" cy="273300"/>
          </a:xfrm>
          <a:prstGeom prst="rect">
            <a:avLst/>
          </a:prstGeom>
          <a:noFill/>
          <a:ln>
            <a:noFill/>
          </a:ln>
        </p:spPr>
        <p:txBody>
          <a:bodyPr lIns="34275" tIns="34275" rIns="34275" bIns="34275" anchor="ctr" anchorCtr="0"/>
          <a:lstStyle>
            <a:lvl1pPr lvl="0" rtl="0">
              <a:spcBef>
                <a:spcPts val="0"/>
              </a:spcBef>
              <a:buNone/>
              <a:defRPr sz="900">
                <a:solidFill>
                  <a:srgbClr val="3DB5AD"/>
                </a:solidFill>
                <a:latin typeface="Open Sans"/>
                <a:ea typeface="Open Sans"/>
                <a:cs typeface="Open Sans"/>
                <a:sym typeface="Open Sans"/>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Cover">
    <p:bg>
      <p:bgPr>
        <a:solidFill>
          <a:srgbClr val="000000"/>
        </a:solidFill>
        <a:effectLst/>
      </p:bgPr>
    </p:bg>
    <p:spTree>
      <p:nvGrpSpPr>
        <p:cNvPr id="1" name="Shape 632"/>
        <p:cNvGrpSpPr/>
        <p:nvPr/>
      </p:nvGrpSpPr>
      <p:grpSpPr>
        <a:xfrm>
          <a:off x="0" y="0"/>
          <a:ext cx="0" cy="0"/>
          <a:chOff x="0" y="0"/>
          <a:chExt cx="0" cy="0"/>
        </a:xfrm>
      </p:grpSpPr>
      <p:pic>
        <p:nvPicPr>
          <p:cNvPr id="633" name="Shape 633"/>
          <p:cNvPicPr preferRelativeResize="0"/>
          <p:nvPr/>
        </p:nvPicPr>
        <p:blipFill rotWithShape="1">
          <a:blip r:embed="rId2">
            <a:alphaModFix/>
          </a:blip>
          <a:srcRect/>
          <a:stretch/>
        </p:blipFill>
        <p:spPr>
          <a:xfrm>
            <a:off x="3835393" y="2356117"/>
            <a:ext cx="1473300" cy="431100"/>
          </a:xfrm>
          <a:prstGeom prst="rect">
            <a:avLst/>
          </a:prstGeom>
          <a:noFill/>
          <a:ln>
            <a:noFill/>
          </a:ln>
        </p:spPr>
      </p:pic>
      <p:sp>
        <p:nvSpPr>
          <p:cNvPr id="634" name="Shape 634"/>
          <p:cNvSpPr txBox="1">
            <a:spLocks noGrp="1"/>
          </p:cNvSpPr>
          <p:nvPr>
            <p:ph type="sldNum" idx="12"/>
          </p:nvPr>
        </p:nvSpPr>
        <p:spPr>
          <a:xfrm>
            <a:off x="8556783" y="4749850"/>
            <a:ext cx="548700" cy="393600"/>
          </a:xfrm>
          <a:prstGeom prst="rect">
            <a:avLst/>
          </a:prstGeom>
        </p:spPr>
        <p:txBody>
          <a:bodyPr lIns="19050" tIns="19050" rIns="19050" bIns="19050" anchor="t" anchorCtr="0">
            <a:noAutofit/>
          </a:bodyPr>
          <a:lstStyle/>
          <a:p>
            <a:pPr lvl="0" algn="r" rtl="0">
              <a:spcBef>
                <a:spcPts val="0"/>
              </a:spcBef>
              <a:buNone/>
            </a:pPr>
            <a:fld id="{00000000-1234-1234-1234-123412341234}" type="slidenum">
              <a:rPr lang="en" sz="1200">
                <a:solidFill>
                  <a:srgbClr val="000000"/>
                </a:solidFill>
                <a:latin typeface="Roboto Slab"/>
                <a:ea typeface="Roboto Slab"/>
                <a:cs typeface="Roboto Slab"/>
                <a:sym typeface="Roboto Slab"/>
              </a:rPr>
              <a:t>‹#›</a:t>
            </a:fld>
            <a:endParaRPr lang="en" sz="1200">
              <a:solidFill>
                <a:srgbClr val="000000"/>
              </a:solidFill>
              <a:latin typeface="Roboto Slab"/>
              <a:ea typeface="Roboto Slab"/>
              <a:cs typeface="Roboto Slab"/>
              <a:sym typeface="Roboto Slab"/>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Section Title">
    <p:bg>
      <p:bgPr>
        <a:solidFill>
          <a:srgbClr val="3DB5AD"/>
        </a:solidFill>
        <a:effectLst/>
      </p:bgPr>
    </p:bg>
    <p:spTree>
      <p:nvGrpSpPr>
        <p:cNvPr id="1" name="Shape 635"/>
        <p:cNvGrpSpPr/>
        <p:nvPr/>
      </p:nvGrpSpPr>
      <p:grpSpPr>
        <a:xfrm>
          <a:off x="0" y="0"/>
          <a:ext cx="0" cy="0"/>
          <a:chOff x="0" y="0"/>
          <a:chExt cx="0" cy="0"/>
        </a:xfrm>
      </p:grpSpPr>
      <p:sp>
        <p:nvSpPr>
          <p:cNvPr id="636" name="Shape 636"/>
          <p:cNvSpPr txBox="1">
            <a:spLocks noGrp="1"/>
          </p:cNvSpPr>
          <p:nvPr>
            <p:ph type="title"/>
          </p:nvPr>
        </p:nvSpPr>
        <p:spPr>
          <a:xfrm>
            <a:off x="476250" y="1344787"/>
            <a:ext cx="7877100" cy="2082000"/>
          </a:xfrm>
          <a:prstGeom prst="rect">
            <a:avLst/>
          </a:prstGeom>
        </p:spPr>
        <p:txBody>
          <a:bodyPr lIns="34275" tIns="34275" rIns="34275" bIns="34275" anchor="ctr" anchorCtr="0"/>
          <a:lstStyle>
            <a:lvl1pPr lvl="0" rtl="0">
              <a:spcBef>
                <a:spcPts val="0"/>
              </a:spcBef>
              <a:buNone/>
              <a:defRPr>
                <a:solidFill>
                  <a:srgbClr val="FFFFFF"/>
                </a:solidFill>
              </a:defRPr>
            </a:lvl1pPr>
            <a:lvl2pPr lvl="1" rtl="0">
              <a:spcBef>
                <a:spcPts val="0"/>
              </a:spcBef>
              <a:buNone/>
              <a:defRPr>
                <a:solidFill>
                  <a:srgbClr val="FFFFFF"/>
                </a:solidFill>
              </a:defRPr>
            </a:lvl2pPr>
            <a:lvl3pPr lvl="2" rtl="0">
              <a:spcBef>
                <a:spcPts val="0"/>
              </a:spcBef>
              <a:buNone/>
              <a:defRPr>
                <a:solidFill>
                  <a:srgbClr val="FFFFFF"/>
                </a:solidFill>
              </a:defRPr>
            </a:lvl3pPr>
            <a:lvl4pPr lvl="3" rtl="0">
              <a:spcBef>
                <a:spcPts val="0"/>
              </a:spcBef>
              <a:buNone/>
              <a:defRPr>
                <a:solidFill>
                  <a:srgbClr val="FFFFFF"/>
                </a:solidFill>
              </a:defRPr>
            </a:lvl4pPr>
            <a:lvl5pPr lvl="4" rtl="0">
              <a:spcBef>
                <a:spcPts val="0"/>
              </a:spcBef>
              <a:buNone/>
              <a:defRPr>
                <a:solidFill>
                  <a:srgbClr val="FFFFFF"/>
                </a:solidFill>
              </a:defRPr>
            </a:lvl5pPr>
            <a:lvl6pPr lvl="5" rtl="0">
              <a:spcBef>
                <a:spcPts val="0"/>
              </a:spcBef>
              <a:buNone/>
              <a:defRPr>
                <a:solidFill>
                  <a:srgbClr val="FFFFFF"/>
                </a:solidFill>
              </a:defRPr>
            </a:lvl6pPr>
            <a:lvl7pPr lvl="6" rtl="0">
              <a:spcBef>
                <a:spcPts val="0"/>
              </a:spcBef>
              <a:buNone/>
              <a:defRPr>
                <a:solidFill>
                  <a:srgbClr val="FFFFFF"/>
                </a:solidFill>
              </a:defRPr>
            </a:lvl7pPr>
            <a:lvl8pPr lvl="7" rtl="0">
              <a:spcBef>
                <a:spcPts val="0"/>
              </a:spcBef>
              <a:buNone/>
              <a:defRPr>
                <a:solidFill>
                  <a:srgbClr val="FFFFFF"/>
                </a:solidFill>
              </a:defRPr>
            </a:lvl8pPr>
            <a:lvl9pPr lvl="8" rtl="0">
              <a:spcBef>
                <a:spcPts val="0"/>
              </a:spcBef>
              <a:buNone/>
              <a:defRPr>
                <a:solidFill>
                  <a:srgbClr val="FFFFFF"/>
                </a:solidFill>
              </a:defRPr>
            </a:lvl9pPr>
          </a:lstStyle>
          <a:p>
            <a:endParaRPr/>
          </a:p>
        </p:txBody>
      </p:sp>
      <p:cxnSp>
        <p:nvCxnSpPr>
          <p:cNvPr id="637" name="Shape 637"/>
          <p:cNvCxnSpPr/>
          <p:nvPr/>
        </p:nvCxnSpPr>
        <p:spPr>
          <a:xfrm>
            <a:off x="476250" y="4522564"/>
            <a:ext cx="1570500" cy="0"/>
          </a:xfrm>
          <a:prstGeom prst="straightConnector1">
            <a:avLst/>
          </a:prstGeom>
          <a:noFill/>
          <a:ln w="12700" cap="flat" cmpd="sng">
            <a:solidFill>
              <a:srgbClr val="FFFFFF"/>
            </a:solidFill>
            <a:prstDash val="solid"/>
            <a:miter/>
            <a:headEnd type="none" w="med" len="med"/>
            <a:tailEnd type="none" w="med" len="med"/>
          </a:ln>
        </p:spPr>
      </p:cxnSp>
      <p:pic>
        <p:nvPicPr>
          <p:cNvPr id="638" name="Shape 638"/>
          <p:cNvPicPr preferRelativeResize="0"/>
          <p:nvPr/>
        </p:nvPicPr>
        <p:blipFill rotWithShape="1">
          <a:blip r:embed="rId2">
            <a:alphaModFix/>
          </a:blip>
          <a:srcRect/>
          <a:stretch/>
        </p:blipFill>
        <p:spPr>
          <a:xfrm>
            <a:off x="468683" y="4663787"/>
            <a:ext cx="1008000" cy="295200"/>
          </a:xfrm>
          <a:prstGeom prst="rect">
            <a:avLst/>
          </a:prstGeom>
          <a:noFill/>
          <a:ln>
            <a:noFill/>
          </a:ln>
        </p:spPr>
      </p:pic>
      <p:cxnSp>
        <p:nvCxnSpPr>
          <p:cNvPr id="639" name="Shape 639"/>
          <p:cNvCxnSpPr/>
          <p:nvPr/>
        </p:nvCxnSpPr>
        <p:spPr>
          <a:xfrm>
            <a:off x="476250" y="357187"/>
            <a:ext cx="1570500" cy="0"/>
          </a:xfrm>
          <a:prstGeom prst="straightConnector1">
            <a:avLst/>
          </a:prstGeom>
          <a:noFill/>
          <a:ln w="12700" cap="flat" cmpd="sng">
            <a:solidFill>
              <a:srgbClr val="FFFFFF"/>
            </a:solidFill>
            <a:prstDash val="solid"/>
            <a:miter/>
            <a:headEnd type="none" w="med" len="med"/>
            <a:tailEnd type="none" w="med" len="med"/>
          </a:ln>
        </p:spPr>
      </p:cxnSp>
      <p:cxnSp>
        <p:nvCxnSpPr>
          <p:cNvPr id="640" name="Shape 640"/>
          <p:cNvCxnSpPr/>
          <p:nvPr/>
        </p:nvCxnSpPr>
        <p:spPr>
          <a:xfrm>
            <a:off x="476250" y="681037"/>
            <a:ext cx="1570500" cy="0"/>
          </a:xfrm>
          <a:prstGeom prst="straightConnector1">
            <a:avLst/>
          </a:prstGeom>
          <a:noFill/>
          <a:ln w="177800" cap="flat" cmpd="sng">
            <a:solidFill>
              <a:srgbClr val="FFFFFF"/>
            </a:solidFill>
            <a:prstDash val="solid"/>
            <a:miter/>
            <a:headEnd type="none" w="med" len="med"/>
            <a:tailEnd type="none" w="med" len="med"/>
          </a:ln>
        </p:spPr>
      </p:cxnSp>
      <p:sp>
        <p:nvSpPr>
          <p:cNvPr id="641" name="Shape 641"/>
          <p:cNvSpPr txBox="1">
            <a:spLocks noGrp="1"/>
          </p:cNvSpPr>
          <p:nvPr>
            <p:ph type="subTitle" idx="1"/>
          </p:nvPr>
        </p:nvSpPr>
        <p:spPr>
          <a:xfrm>
            <a:off x="476250" y="371568"/>
            <a:ext cx="2757300" cy="273300"/>
          </a:xfrm>
          <a:prstGeom prst="rect">
            <a:avLst/>
          </a:prstGeom>
          <a:noFill/>
          <a:ln>
            <a:noFill/>
          </a:ln>
        </p:spPr>
        <p:txBody>
          <a:bodyPr lIns="34275" tIns="34275" rIns="34275" bIns="34275" anchor="ctr" anchorCtr="0"/>
          <a:lstStyle>
            <a:lvl1pPr lvl="0" rtl="0">
              <a:spcBef>
                <a:spcPts val="0"/>
              </a:spcBef>
              <a:buNone/>
              <a:defRPr sz="900">
                <a:solidFill>
                  <a:srgbClr val="FFFFFF"/>
                </a:solidFill>
                <a:latin typeface="Open Sans"/>
                <a:ea typeface="Open Sans"/>
                <a:cs typeface="Open Sans"/>
                <a:sym typeface="Open Sans"/>
              </a:defRPr>
            </a:lvl1pPr>
            <a:lvl2pPr lvl="1" rtl="0">
              <a:spcBef>
                <a:spcPts val="0"/>
              </a:spcBef>
              <a:buNone/>
              <a:defRPr sz="500">
                <a:solidFill>
                  <a:srgbClr val="FFFFFF"/>
                </a:solidFill>
              </a:defRPr>
            </a:lvl2pPr>
            <a:lvl3pPr lvl="2" rtl="0">
              <a:spcBef>
                <a:spcPts val="0"/>
              </a:spcBef>
              <a:buNone/>
              <a:defRPr sz="500">
                <a:solidFill>
                  <a:srgbClr val="FFFFFF"/>
                </a:solidFill>
              </a:defRPr>
            </a:lvl3pPr>
            <a:lvl4pPr lvl="3" rtl="0">
              <a:spcBef>
                <a:spcPts val="0"/>
              </a:spcBef>
              <a:buNone/>
              <a:defRPr sz="500">
                <a:solidFill>
                  <a:srgbClr val="FFFFFF"/>
                </a:solidFill>
              </a:defRPr>
            </a:lvl4pPr>
            <a:lvl5pPr lvl="4" rtl="0">
              <a:spcBef>
                <a:spcPts val="0"/>
              </a:spcBef>
              <a:buNone/>
              <a:defRPr sz="500">
                <a:solidFill>
                  <a:srgbClr val="FFFFFF"/>
                </a:solidFill>
              </a:defRPr>
            </a:lvl5pPr>
            <a:lvl6pPr lvl="5" rtl="0">
              <a:spcBef>
                <a:spcPts val="0"/>
              </a:spcBef>
              <a:buNone/>
              <a:defRPr sz="500">
                <a:solidFill>
                  <a:srgbClr val="FFFFFF"/>
                </a:solidFill>
              </a:defRPr>
            </a:lvl6pPr>
            <a:lvl7pPr lvl="6" rtl="0">
              <a:spcBef>
                <a:spcPts val="0"/>
              </a:spcBef>
              <a:buNone/>
              <a:defRPr sz="500">
                <a:solidFill>
                  <a:srgbClr val="FFFFFF"/>
                </a:solidFill>
              </a:defRPr>
            </a:lvl7pPr>
            <a:lvl8pPr lvl="7" rtl="0">
              <a:spcBef>
                <a:spcPts val="0"/>
              </a:spcBef>
              <a:buNone/>
              <a:defRPr sz="500">
                <a:solidFill>
                  <a:srgbClr val="FFFFFF"/>
                </a:solidFill>
              </a:defRPr>
            </a:lvl8pPr>
            <a:lvl9pPr lvl="8" rtl="0">
              <a:spcBef>
                <a:spcPts val="0"/>
              </a:spcBef>
              <a:buNone/>
              <a:defRPr sz="500">
                <a:solidFill>
                  <a:srgbClr val="FFFFFF"/>
                </a:solidFill>
              </a:defRPr>
            </a:lvl9pPr>
          </a:lstStyle>
          <a:p>
            <a:endParaRPr/>
          </a:p>
        </p:txBody>
      </p:sp>
      <p:sp>
        <p:nvSpPr>
          <p:cNvPr id="642" name="Shape 642"/>
          <p:cNvSpPr txBox="1">
            <a:spLocks noGrp="1"/>
          </p:cNvSpPr>
          <p:nvPr>
            <p:ph type="sldNum" idx="12"/>
          </p:nvPr>
        </p:nvSpPr>
        <p:spPr>
          <a:xfrm>
            <a:off x="8610055" y="4754437"/>
            <a:ext cx="2304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FFFFFF"/>
                </a:solidFill>
                <a:latin typeface="Open Sans"/>
                <a:ea typeface="Open Sans"/>
                <a:cs typeface="Open Sans"/>
                <a:sym typeface="Open Sans"/>
              </a:rPr>
              <a:t>‹#›</a:t>
            </a:fld>
            <a:endParaRPr lang="en" sz="900" b="0" i="0" u="none" strike="noStrike" cap="none">
              <a:solidFill>
                <a:srgbClr val="FFFFFF"/>
              </a:solidFill>
              <a:latin typeface="Open Sans"/>
              <a:ea typeface="Open Sans"/>
              <a:cs typeface="Open Sans"/>
              <a:sym typeface="Open Sans"/>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Presentation Title">
    <p:bg>
      <p:bgPr>
        <a:solidFill>
          <a:srgbClr val="000000"/>
        </a:solidFill>
        <a:effectLst/>
      </p:bgPr>
    </p:bg>
    <p:spTree>
      <p:nvGrpSpPr>
        <p:cNvPr id="1" name="Shape 643"/>
        <p:cNvGrpSpPr/>
        <p:nvPr/>
      </p:nvGrpSpPr>
      <p:grpSpPr>
        <a:xfrm>
          <a:off x="0" y="0"/>
          <a:ext cx="0" cy="0"/>
          <a:chOff x="0" y="0"/>
          <a:chExt cx="0" cy="0"/>
        </a:xfrm>
      </p:grpSpPr>
      <p:sp>
        <p:nvSpPr>
          <p:cNvPr id="644" name="Shape 644"/>
          <p:cNvSpPr txBox="1">
            <a:spLocks noGrp="1"/>
          </p:cNvSpPr>
          <p:nvPr>
            <p:ph type="title"/>
          </p:nvPr>
        </p:nvSpPr>
        <p:spPr>
          <a:xfrm>
            <a:off x="476250" y="1344787"/>
            <a:ext cx="7877100" cy="2082000"/>
          </a:xfrm>
          <a:prstGeom prst="rect">
            <a:avLst/>
          </a:prstGeom>
        </p:spPr>
        <p:txBody>
          <a:bodyPr lIns="34275" tIns="34275" rIns="34275" bIns="34275" anchor="ctr" anchorCtr="0"/>
          <a:lstStyle>
            <a:lvl1pPr lvl="0" rtl="0">
              <a:spcBef>
                <a:spcPts val="0"/>
              </a:spcBef>
              <a:buNone/>
              <a:defRPr>
                <a:solidFill>
                  <a:srgbClr val="3DB5AD"/>
                </a:solidFill>
              </a:defRPr>
            </a:lvl1pPr>
            <a:lvl2pPr lvl="1" rtl="0">
              <a:spcBef>
                <a:spcPts val="0"/>
              </a:spcBef>
              <a:buNone/>
              <a:defRPr>
                <a:solidFill>
                  <a:srgbClr val="FFFFFF"/>
                </a:solidFill>
              </a:defRPr>
            </a:lvl2pPr>
            <a:lvl3pPr lvl="2" rtl="0">
              <a:spcBef>
                <a:spcPts val="0"/>
              </a:spcBef>
              <a:buNone/>
              <a:defRPr>
                <a:solidFill>
                  <a:srgbClr val="FFFFFF"/>
                </a:solidFill>
              </a:defRPr>
            </a:lvl3pPr>
            <a:lvl4pPr lvl="3" rtl="0">
              <a:spcBef>
                <a:spcPts val="0"/>
              </a:spcBef>
              <a:buNone/>
              <a:defRPr>
                <a:solidFill>
                  <a:srgbClr val="FFFFFF"/>
                </a:solidFill>
              </a:defRPr>
            </a:lvl4pPr>
            <a:lvl5pPr lvl="4" rtl="0">
              <a:spcBef>
                <a:spcPts val="0"/>
              </a:spcBef>
              <a:buNone/>
              <a:defRPr>
                <a:solidFill>
                  <a:srgbClr val="FFFFFF"/>
                </a:solidFill>
              </a:defRPr>
            </a:lvl5pPr>
            <a:lvl6pPr lvl="5" rtl="0">
              <a:spcBef>
                <a:spcPts val="0"/>
              </a:spcBef>
              <a:buNone/>
              <a:defRPr>
                <a:solidFill>
                  <a:srgbClr val="FFFFFF"/>
                </a:solidFill>
              </a:defRPr>
            </a:lvl6pPr>
            <a:lvl7pPr lvl="6" rtl="0">
              <a:spcBef>
                <a:spcPts val="0"/>
              </a:spcBef>
              <a:buNone/>
              <a:defRPr>
                <a:solidFill>
                  <a:srgbClr val="FFFFFF"/>
                </a:solidFill>
              </a:defRPr>
            </a:lvl7pPr>
            <a:lvl8pPr lvl="7" rtl="0">
              <a:spcBef>
                <a:spcPts val="0"/>
              </a:spcBef>
              <a:buNone/>
              <a:defRPr>
                <a:solidFill>
                  <a:srgbClr val="FFFFFF"/>
                </a:solidFill>
              </a:defRPr>
            </a:lvl8pPr>
            <a:lvl9pPr lvl="8" rtl="0">
              <a:spcBef>
                <a:spcPts val="0"/>
              </a:spcBef>
              <a:buNone/>
              <a:defRPr>
                <a:solidFill>
                  <a:srgbClr val="FFFFFF"/>
                </a:solidFill>
              </a:defRPr>
            </a:lvl9pPr>
          </a:lstStyle>
          <a:p>
            <a:endParaRPr/>
          </a:p>
        </p:txBody>
      </p:sp>
      <p:cxnSp>
        <p:nvCxnSpPr>
          <p:cNvPr id="645" name="Shape 645"/>
          <p:cNvCxnSpPr/>
          <p:nvPr/>
        </p:nvCxnSpPr>
        <p:spPr>
          <a:xfrm>
            <a:off x="476250" y="4522564"/>
            <a:ext cx="1570500" cy="0"/>
          </a:xfrm>
          <a:prstGeom prst="straightConnector1">
            <a:avLst/>
          </a:prstGeom>
          <a:noFill/>
          <a:ln w="12700" cap="flat" cmpd="sng">
            <a:solidFill>
              <a:srgbClr val="FFFFFF"/>
            </a:solidFill>
            <a:prstDash val="solid"/>
            <a:miter/>
            <a:headEnd type="none" w="med" len="med"/>
            <a:tailEnd type="none" w="med" len="med"/>
          </a:ln>
        </p:spPr>
      </p:cxnSp>
      <p:pic>
        <p:nvPicPr>
          <p:cNvPr id="646" name="Shape 646"/>
          <p:cNvPicPr preferRelativeResize="0"/>
          <p:nvPr/>
        </p:nvPicPr>
        <p:blipFill rotWithShape="1">
          <a:blip r:embed="rId2">
            <a:alphaModFix/>
          </a:blip>
          <a:srcRect/>
          <a:stretch/>
        </p:blipFill>
        <p:spPr>
          <a:xfrm>
            <a:off x="468683" y="4663787"/>
            <a:ext cx="1008000" cy="295200"/>
          </a:xfrm>
          <a:prstGeom prst="rect">
            <a:avLst/>
          </a:prstGeom>
          <a:noFill/>
          <a:ln>
            <a:noFill/>
          </a:ln>
        </p:spPr>
      </p:pic>
      <p:cxnSp>
        <p:nvCxnSpPr>
          <p:cNvPr id="647" name="Shape 647"/>
          <p:cNvCxnSpPr/>
          <p:nvPr/>
        </p:nvCxnSpPr>
        <p:spPr>
          <a:xfrm>
            <a:off x="476250" y="357187"/>
            <a:ext cx="1570500" cy="0"/>
          </a:xfrm>
          <a:prstGeom prst="straightConnector1">
            <a:avLst/>
          </a:prstGeom>
          <a:noFill/>
          <a:ln w="12700" cap="flat" cmpd="sng">
            <a:solidFill>
              <a:srgbClr val="FFFFFF"/>
            </a:solidFill>
            <a:prstDash val="solid"/>
            <a:miter/>
            <a:headEnd type="none" w="med" len="med"/>
            <a:tailEnd type="none" w="med" len="med"/>
          </a:ln>
        </p:spPr>
      </p:cxnSp>
      <p:cxnSp>
        <p:nvCxnSpPr>
          <p:cNvPr id="648" name="Shape 648"/>
          <p:cNvCxnSpPr/>
          <p:nvPr/>
        </p:nvCxnSpPr>
        <p:spPr>
          <a:xfrm>
            <a:off x="476250" y="681037"/>
            <a:ext cx="1570500" cy="0"/>
          </a:xfrm>
          <a:prstGeom prst="straightConnector1">
            <a:avLst/>
          </a:prstGeom>
          <a:noFill/>
          <a:ln w="177800" cap="flat" cmpd="sng">
            <a:solidFill>
              <a:srgbClr val="FFFFFF"/>
            </a:solidFill>
            <a:prstDash val="solid"/>
            <a:miter/>
            <a:headEnd type="none" w="med" len="med"/>
            <a:tailEnd type="none" w="med" len="med"/>
          </a:ln>
        </p:spPr>
      </p:cxnSp>
      <p:sp>
        <p:nvSpPr>
          <p:cNvPr id="649" name="Shape 649"/>
          <p:cNvSpPr txBox="1">
            <a:spLocks noGrp="1"/>
          </p:cNvSpPr>
          <p:nvPr>
            <p:ph type="subTitle" idx="1"/>
          </p:nvPr>
        </p:nvSpPr>
        <p:spPr>
          <a:xfrm>
            <a:off x="476250" y="371568"/>
            <a:ext cx="2757300" cy="273300"/>
          </a:xfrm>
          <a:prstGeom prst="rect">
            <a:avLst/>
          </a:prstGeom>
          <a:noFill/>
          <a:ln>
            <a:noFill/>
          </a:ln>
        </p:spPr>
        <p:txBody>
          <a:bodyPr lIns="34275" tIns="34275" rIns="34275" bIns="34275" anchor="ctr" anchorCtr="0"/>
          <a:lstStyle>
            <a:lvl1pPr lvl="0" rtl="0">
              <a:spcBef>
                <a:spcPts val="0"/>
              </a:spcBef>
              <a:buNone/>
              <a:defRPr sz="900">
                <a:solidFill>
                  <a:srgbClr val="FFFFFF"/>
                </a:solidFill>
                <a:latin typeface="Open Sans"/>
                <a:ea typeface="Open Sans"/>
                <a:cs typeface="Open Sans"/>
                <a:sym typeface="Open Sans"/>
              </a:defRPr>
            </a:lvl1pPr>
            <a:lvl2pPr lvl="1" rtl="0">
              <a:spcBef>
                <a:spcPts val="0"/>
              </a:spcBef>
              <a:buNone/>
              <a:defRPr sz="500">
                <a:solidFill>
                  <a:srgbClr val="FFFFFF"/>
                </a:solidFill>
              </a:defRPr>
            </a:lvl2pPr>
            <a:lvl3pPr lvl="2" rtl="0">
              <a:spcBef>
                <a:spcPts val="0"/>
              </a:spcBef>
              <a:buNone/>
              <a:defRPr sz="500">
                <a:solidFill>
                  <a:srgbClr val="FFFFFF"/>
                </a:solidFill>
              </a:defRPr>
            </a:lvl3pPr>
            <a:lvl4pPr lvl="3" rtl="0">
              <a:spcBef>
                <a:spcPts val="0"/>
              </a:spcBef>
              <a:buNone/>
              <a:defRPr sz="500">
                <a:solidFill>
                  <a:srgbClr val="FFFFFF"/>
                </a:solidFill>
              </a:defRPr>
            </a:lvl4pPr>
            <a:lvl5pPr lvl="4" rtl="0">
              <a:spcBef>
                <a:spcPts val="0"/>
              </a:spcBef>
              <a:buNone/>
              <a:defRPr sz="500">
                <a:solidFill>
                  <a:srgbClr val="FFFFFF"/>
                </a:solidFill>
              </a:defRPr>
            </a:lvl5pPr>
            <a:lvl6pPr lvl="5" rtl="0">
              <a:spcBef>
                <a:spcPts val="0"/>
              </a:spcBef>
              <a:buNone/>
              <a:defRPr sz="500">
                <a:solidFill>
                  <a:srgbClr val="FFFFFF"/>
                </a:solidFill>
              </a:defRPr>
            </a:lvl6pPr>
            <a:lvl7pPr lvl="6" rtl="0">
              <a:spcBef>
                <a:spcPts val="0"/>
              </a:spcBef>
              <a:buNone/>
              <a:defRPr sz="500">
                <a:solidFill>
                  <a:srgbClr val="FFFFFF"/>
                </a:solidFill>
              </a:defRPr>
            </a:lvl7pPr>
            <a:lvl8pPr lvl="7" rtl="0">
              <a:spcBef>
                <a:spcPts val="0"/>
              </a:spcBef>
              <a:buNone/>
              <a:defRPr sz="500">
                <a:solidFill>
                  <a:srgbClr val="FFFFFF"/>
                </a:solidFill>
              </a:defRPr>
            </a:lvl8pPr>
            <a:lvl9pPr lvl="8" rtl="0">
              <a:spcBef>
                <a:spcPts val="0"/>
              </a:spcBef>
              <a:buNone/>
              <a:defRPr sz="500">
                <a:solidFill>
                  <a:srgbClr val="FFFFFF"/>
                </a:solidFill>
              </a:defRPr>
            </a:lvl9pPr>
          </a:lstStyle>
          <a:p>
            <a:endParaRPr/>
          </a:p>
        </p:txBody>
      </p:sp>
      <p:sp>
        <p:nvSpPr>
          <p:cNvPr id="650" name="Shape 650"/>
          <p:cNvSpPr txBox="1">
            <a:spLocks noGrp="1"/>
          </p:cNvSpPr>
          <p:nvPr>
            <p:ph type="sldNum" idx="12"/>
          </p:nvPr>
        </p:nvSpPr>
        <p:spPr>
          <a:xfrm>
            <a:off x="8610055" y="4754437"/>
            <a:ext cx="2304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3DB5AD"/>
                </a:solidFill>
                <a:latin typeface="Open Sans"/>
                <a:ea typeface="Open Sans"/>
                <a:cs typeface="Open Sans"/>
                <a:sym typeface="Open Sans"/>
              </a:rPr>
              <a:t>‹#›</a:t>
            </a:fld>
            <a:endParaRPr lang="en" sz="900" b="0" i="0" u="none" strike="noStrike" cap="none">
              <a:solidFill>
                <a:srgbClr val="3DB5AD"/>
              </a:solidFill>
              <a:latin typeface="Open Sans"/>
              <a:ea typeface="Open Sans"/>
              <a:cs typeface="Open Sans"/>
              <a:sym typeface="Open Sans"/>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4_Title and Content Slide">
    <p:spTree>
      <p:nvGrpSpPr>
        <p:cNvPr id="1" name="Shape 651"/>
        <p:cNvGrpSpPr/>
        <p:nvPr/>
      </p:nvGrpSpPr>
      <p:grpSpPr>
        <a:xfrm>
          <a:off x="0" y="0"/>
          <a:ext cx="0" cy="0"/>
          <a:chOff x="0" y="0"/>
          <a:chExt cx="0" cy="0"/>
        </a:xfrm>
      </p:grpSpPr>
      <p:sp>
        <p:nvSpPr>
          <p:cNvPr id="652" name="Shape 652"/>
          <p:cNvSpPr txBox="1">
            <a:spLocks noGrp="1"/>
          </p:cNvSpPr>
          <p:nvPr>
            <p:ph type="title"/>
          </p:nvPr>
        </p:nvSpPr>
        <p:spPr>
          <a:xfrm>
            <a:off x="225512" y="210534"/>
            <a:ext cx="8725800" cy="490500"/>
          </a:xfrm>
          <a:prstGeom prst="rect">
            <a:avLst/>
          </a:prstGeom>
          <a:noFill/>
          <a:ln>
            <a:noFill/>
          </a:ln>
        </p:spPr>
        <p:txBody>
          <a:bodyPr lIns="34275" tIns="34275" rIns="34275" bIns="34275" anchor="t" anchorCtr="0"/>
          <a:lstStyle>
            <a:lvl1pPr lvl="0" algn="l" rtl="0">
              <a:lnSpc>
                <a:spcPct val="100000"/>
              </a:lnSpc>
              <a:spcBef>
                <a:spcPts val="0"/>
              </a:spcBef>
              <a:spcAft>
                <a:spcPts val="0"/>
              </a:spcAft>
              <a:buClr>
                <a:srgbClr val="00CCCB"/>
              </a:buClr>
              <a:defRPr sz="2900" b="0" cap="none">
                <a:solidFill>
                  <a:srgbClr val="00CCCB"/>
                </a:solidFill>
              </a:defRPr>
            </a:lvl1pPr>
            <a:lvl2pPr lvl="1" algn="r" rtl="0">
              <a:lnSpc>
                <a:spcPct val="85000"/>
              </a:lnSpc>
              <a:spcBef>
                <a:spcPts val="0"/>
              </a:spcBef>
              <a:spcAft>
                <a:spcPts val="0"/>
              </a:spcAft>
              <a:defRPr sz="1100" b="1">
                <a:solidFill>
                  <a:schemeClr val="dk1"/>
                </a:solidFill>
                <a:latin typeface="Arial"/>
                <a:ea typeface="Arial"/>
                <a:cs typeface="Arial"/>
                <a:sym typeface="Arial"/>
              </a:defRPr>
            </a:lvl2pPr>
            <a:lvl3pPr lvl="2" algn="r" rtl="0">
              <a:lnSpc>
                <a:spcPct val="85000"/>
              </a:lnSpc>
              <a:spcBef>
                <a:spcPts val="0"/>
              </a:spcBef>
              <a:spcAft>
                <a:spcPts val="0"/>
              </a:spcAft>
              <a:defRPr sz="1100" b="1">
                <a:solidFill>
                  <a:schemeClr val="dk1"/>
                </a:solidFill>
                <a:latin typeface="Arial"/>
                <a:ea typeface="Arial"/>
                <a:cs typeface="Arial"/>
                <a:sym typeface="Arial"/>
              </a:defRPr>
            </a:lvl3pPr>
            <a:lvl4pPr lvl="3" algn="r" rtl="0">
              <a:lnSpc>
                <a:spcPct val="85000"/>
              </a:lnSpc>
              <a:spcBef>
                <a:spcPts val="0"/>
              </a:spcBef>
              <a:spcAft>
                <a:spcPts val="0"/>
              </a:spcAft>
              <a:defRPr sz="1100" b="1">
                <a:solidFill>
                  <a:schemeClr val="dk1"/>
                </a:solidFill>
                <a:latin typeface="Arial"/>
                <a:ea typeface="Arial"/>
                <a:cs typeface="Arial"/>
                <a:sym typeface="Arial"/>
              </a:defRPr>
            </a:lvl4pPr>
            <a:lvl5pPr lvl="4" algn="r" rtl="0">
              <a:lnSpc>
                <a:spcPct val="85000"/>
              </a:lnSpc>
              <a:spcBef>
                <a:spcPts val="0"/>
              </a:spcBef>
              <a:spcAft>
                <a:spcPts val="0"/>
              </a:spcAft>
              <a:defRPr sz="1100" b="1">
                <a:solidFill>
                  <a:schemeClr val="dk1"/>
                </a:solidFill>
                <a:latin typeface="Arial"/>
                <a:ea typeface="Arial"/>
                <a:cs typeface="Arial"/>
                <a:sym typeface="Arial"/>
              </a:defRPr>
            </a:lvl5pPr>
            <a:lvl6pPr marL="228600" lvl="5" algn="r" rtl="0">
              <a:lnSpc>
                <a:spcPct val="85000"/>
              </a:lnSpc>
              <a:spcBef>
                <a:spcPts val="0"/>
              </a:spcBef>
              <a:spcAft>
                <a:spcPts val="0"/>
              </a:spcAft>
              <a:defRPr sz="1100" b="1">
                <a:solidFill>
                  <a:schemeClr val="dk1"/>
                </a:solidFill>
                <a:latin typeface="Arial"/>
                <a:ea typeface="Arial"/>
                <a:cs typeface="Arial"/>
                <a:sym typeface="Arial"/>
              </a:defRPr>
            </a:lvl6pPr>
            <a:lvl7pPr marL="469900" lvl="6" algn="r" rtl="0">
              <a:lnSpc>
                <a:spcPct val="85000"/>
              </a:lnSpc>
              <a:spcBef>
                <a:spcPts val="0"/>
              </a:spcBef>
              <a:spcAft>
                <a:spcPts val="0"/>
              </a:spcAft>
              <a:defRPr sz="1100" b="1">
                <a:solidFill>
                  <a:schemeClr val="dk1"/>
                </a:solidFill>
                <a:latin typeface="Arial"/>
                <a:ea typeface="Arial"/>
                <a:cs typeface="Arial"/>
                <a:sym typeface="Arial"/>
              </a:defRPr>
            </a:lvl7pPr>
            <a:lvl8pPr marL="711200" lvl="7" algn="r" rtl="0">
              <a:lnSpc>
                <a:spcPct val="85000"/>
              </a:lnSpc>
              <a:spcBef>
                <a:spcPts val="0"/>
              </a:spcBef>
              <a:spcAft>
                <a:spcPts val="0"/>
              </a:spcAft>
              <a:defRPr sz="1100" b="1">
                <a:solidFill>
                  <a:schemeClr val="dk1"/>
                </a:solidFill>
                <a:latin typeface="Arial"/>
                <a:ea typeface="Arial"/>
                <a:cs typeface="Arial"/>
                <a:sym typeface="Arial"/>
              </a:defRPr>
            </a:lvl8pPr>
            <a:lvl9pPr marL="939800" lvl="8" algn="r" rtl="0">
              <a:lnSpc>
                <a:spcPct val="85000"/>
              </a:lnSpc>
              <a:spcBef>
                <a:spcPts val="0"/>
              </a:spcBef>
              <a:spcAft>
                <a:spcPts val="0"/>
              </a:spcAft>
              <a:defRPr sz="1100" b="1">
                <a:solidFill>
                  <a:schemeClr val="dk1"/>
                </a:solidFill>
                <a:latin typeface="Arial"/>
                <a:ea typeface="Arial"/>
                <a:cs typeface="Arial"/>
                <a:sym typeface="Arial"/>
              </a:defRPr>
            </a:lvl9pPr>
          </a:lstStyle>
          <a:p>
            <a:endParaRPr/>
          </a:p>
        </p:txBody>
      </p:sp>
      <p:sp>
        <p:nvSpPr>
          <p:cNvPr id="653" name="Shape 653"/>
          <p:cNvSpPr txBox="1">
            <a:spLocks noGrp="1"/>
          </p:cNvSpPr>
          <p:nvPr>
            <p:ph type="body" idx="1"/>
          </p:nvPr>
        </p:nvSpPr>
        <p:spPr>
          <a:xfrm>
            <a:off x="225425" y="797243"/>
            <a:ext cx="8769300" cy="3703200"/>
          </a:xfrm>
          <a:prstGeom prst="rect">
            <a:avLst/>
          </a:prstGeom>
          <a:noFill/>
          <a:ln>
            <a:noFill/>
          </a:ln>
        </p:spPr>
        <p:txBody>
          <a:bodyPr lIns="83800" tIns="83800" rIns="83800" bIns="83800" anchor="t" anchorCtr="0"/>
          <a:lstStyle>
            <a:lvl1pPr lvl="0" rtl="0">
              <a:spcBef>
                <a:spcPts val="0"/>
              </a:spcBef>
              <a:buSzPct val="59090"/>
              <a:buFont typeface="Open Sans"/>
              <a:defRPr sz="2200">
                <a:latin typeface="Open Sans"/>
                <a:ea typeface="Open Sans"/>
                <a:cs typeface="Open Sans"/>
                <a:sym typeface="Open Sans"/>
              </a:defRPr>
            </a:lvl1pPr>
            <a:lvl2pPr marL="317500" lvl="1" indent="-203200" rtl="0">
              <a:spcBef>
                <a:spcPts val="0"/>
              </a:spcBef>
              <a:buSzPct val="64999"/>
              <a:buFont typeface="Open Sans"/>
              <a:defRPr sz="2000">
                <a:latin typeface="Open Sans"/>
                <a:ea typeface="Open Sans"/>
                <a:cs typeface="Open Sans"/>
                <a:sym typeface="Open Sans"/>
              </a:defRPr>
            </a:lvl2pPr>
            <a:lvl3pPr marL="368300" lvl="2" indent="-165100" rtl="0">
              <a:spcBef>
                <a:spcPts val="0"/>
              </a:spcBef>
              <a:buSzPct val="72222"/>
              <a:buFont typeface="Open Sans"/>
              <a:defRPr sz="1800">
                <a:latin typeface="Open Sans"/>
                <a:ea typeface="Open Sans"/>
                <a:cs typeface="Open Sans"/>
                <a:sym typeface="Open Sans"/>
              </a:defRPr>
            </a:lvl3pPr>
            <a:lvl4pPr lvl="3" rtl="0">
              <a:spcBef>
                <a:spcPts val="0"/>
              </a:spcBef>
              <a:buSzPct val="76470"/>
              <a:defRPr sz="1700">
                <a:latin typeface="Arial"/>
                <a:ea typeface="Arial"/>
                <a:cs typeface="Arial"/>
                <a:sym typeface="Arial"/>
              </a:defRPr>
            </a:lvl4pPr>
            <a:lvl5pPr lvl="4" rtl="0">
              <a:spcBef>
                <a:spcPts val="0"/>
              </a:spcBef>
              <a:buSzPct val="86666"/>
              <a:defRPr sz="1500">
                <a:latin typeface="Arial"/>
                <a:ea typeface="Arial"/>
                <a:cs typeface="Arial"/>
                <a:sym typeface="Arial"/>
              </a:defRPr>
            </a:lvl5pPr>
            <a:lvl6pPr lvl="5" rtl="0">
              <a:spcBef>
                <a:spcPts val="0"/>
              </a:spcBef>
              <a:buSzPct val="185714"/>
              <a:defRPr sz="700">
                <a:solidFill>
                  <a:srgbClr val="000000"/>
                </a:solidFill>
                <a:latin typeface="Arial"/>
                <a:ea typeface="Arial"/>
                <a:cs typeface="Arial"/>
                <a:sym typeface="Arial"/>
              </a:defRPr>
            </a:lvl6pPr>
            <a:lvl7pPr lvl="6" rtl="0">
              <a:spcBef>
                <a:spcPts val="0"/>
              </a:spcBef>
              <a:buSzPct val="185714"/>
              <a:defRPr sz="700">
                <a:solidFill>
                  <a:srgbClr val="000000"/>
                </a:solidFill>
                <a:latin typeface="Arial"/>
                <a:ea typeface="Arial"/>
                <a:cs typeface="Arial"/>
                <a:sym typeface="Arial"/>
              </a:defRPr>
            </a:lvl7pPr>
            <a:lvl8pPr lvl="7" rtl="0">
              <a:spcBef>
                <a:spcPts val="0"/>
              </a:spcBef>
              <a:buSzPct val="185714"/>
              <a:defRPr sz="700">
                <a:solidFill>
                  <a:srgbClr val="000000"/>
                </a:solidFill>
                <a:latin typeface="Arial"/>
                <a:ea typeface="Arial"/>
                <a:cs typeface="Arial"/>
                <a:sym typeface="Arial"/>
              </a:defRPr>
            </a:lvl8pPr>
            <a:lvl9pPr lvl="8" rtl="0">
              <a:spcBef>
                <a:spcPts val="0"/>
              </a:spcBef>
              <a:buSzPct val="185714"/>
              <a:defRPr sz="700">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Inner slides">
    <p:spTree>
      <p:nvGrpSpPr>
        <p:cNvPr id="1" name="Shape 654"/>
        <p:cNvGrpSpPr/>
        <p:nvPr/>
      </p:nvGrpSpPr>
      <p:grpSpPr>
        <a:xfrm>
          <a:off x="0" y="0"/>
          <a:ext cx="0" cy="0"/>
          <a:chOff x="0" y="0"/>
          <a:chExt cx="0" cy="0"/>
        </a:xfrm>
      </p:grpSpPr>
      <p:pic>
        <p:nvPicPr>
          <p:cNvPr id="655" name="Shape 655" descr="presentation_gradient.png"/>
          <p:cNvPicPr preferRelativeResize="0"/>
          <p:nvPr/>
        </p:nvPicPr>
        <p:blipFill>
          <a:blip r:embed="rId2">
            <a:alphaModFix/>
          </a:blip>
          <a:stretch>
            <a:fillRect/>
          </a:stretch>
        </p:blipFill>
        <p:spPr>
          <a:xfrm>
            <a:off x="-28575" y="-20156"/>
            <a:ext cx="9201149" cy="851381"/>
          </a:xfrm>
          <a:prstGeom prst="rect">
            <a:avLst/>
          </a:prstGeom>
          <a:noFill/>
          <a:ln>
            <a:noFill/>
          </a:ln>
        </p:spPr>
      </p:pic>
      <p:pic>
        <p:nvPicPr>
          <p:cNvPr id="656" name="Shape 656" descr="presentation_logomark.png"/>
          <p:cNvPicPr preferRelativeResize="0"/>
          <p:nvPr/>
        </p:nvPicPr>
        <p:blipFill>
          <a:blip r:embed="rId3">
            <a:alphaModFix/>
          </a:blip>
          <a:stretch>
            <a:fillRect/>
          </a:stretch>
        </p:blipFill>
        <p:spPr>
          <a:xfrm>
            <a:off x="8601474" y="4820553"/>
            <a:ext cx="154853" cy="152352"/>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Inner slides">
    <p:spTree>
      <p:nvGrpSpPr>
        <p:cNvPr id="1" name="Shape 657"/>
        <p:cNvGrpSpPr/>
        <p:nvPr/>
      </p:nvGrpSpPr>
      <p:grpSpPr>
        <a:xfrm>
          <a:off x="0" y="0"/>
          <a:ext cx="0" cy="0"/>
          <a:chOff x="0" y="0"/>
          <a:chExt cx="0" cy="0"/>
        </a:xfrm>
      </p:grpSpPr>
      <p:pic>
        <p:nvPicPr>
          <p:cNvPr id="658" name="Shape 658" descr="presentation_gradient.png"/>
          <p:cNvPicPr preferRelativeResize="0"/>
          <p:nvPr/>
        </p:nvPicPr>
        <p:blipFill>
          <a:blip r:embed="rId2">
            <a:alphaModFix/>
          </a:blip>
          <a:stretch>
            <a:fillRect/>
          </a:stretch>
        </p:blipFill>
        <p:spPr>
          <a:xfrm>
            <a:off x="-28575" y="-20156"/>
            <a:ext cx="9201149" cy="851381"/>
          </a:xfrm>
          <a:prstGeom prst="rect">
            <a:avLst/>
          </a:prstGeom>
          <a:noFill/>
          <a:ln>
            <a:noFill/>
          </a:ln>
        </p:spPr>
      </p:pic>
      <p:pic>
        <p:nvPicPr>
          <p:cNvPr id="659" name="Shape 659" descr="presentation_logomark.png"/>
          <p:cNvPicPr preferRelativeResize="0"/>
          <p:nvPr/>
        </p:nvPicPr>
        <p:blipFill>
          <a:blip r:embed="rId3">
            <a:alphaModFix/>
          </a:blip>
          <a:stretch>
            <a:fillRect/>
          </a:stretch>
        </p:blipFill>
        <p:spPr>
          <a:xfrm>
            <a:off x="8601474" y="4820553"/>
            <a:ext cx="87105" cy="85698"/>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Inner slides">
    <p:spTree>
      <p:nvGrpSpPr>
        <p:cNvPr id="1" name="Shape 660"/>
        <p:cNvGrpSpPr/>
        <p:nvPr/>
      </p:nvGrpSpPr>
      <p:grpSpPr>
        <a:xfrm>
          <a:off x="0" y="0"/>
          <a:ext cx="0" cy="0"/>
          <a:chOff x="0" y="0"/>
          <a:chExt cx="0" cy="0"/>
        </a:xfrm>
      </p:grpSpPr>
      <p:pic>
        <p:nvPicPr>
          <p:cNvPr id="661" name="Shape 661" descr="presentation_gradient.png"/>
          <p:cNvPicPr preferRelativeResize="0"/>
          <p:nvPr/>
        </p:nvPicPr>
        <p:blipFill>
          <a:blip r:embed="rId2">
            <a:alphaModFix/>
          </a:blip>
          <a:stretch>
            <a:fillRect/>
          </a:stretch>
        </p:blipFill>
        <p:spPr>
          <a:xfrm>
            <a:off x="-28575" y="-20156"/>
            <a:ext cx="9201149" cy="851381"/>
          </a:xfrm>
          <a:prstGeom prst="rect">
            <a:avLst/>
          </a:prstGeom>
          <a:noFill/>
          <a:ln>
            <a:noFill/>
          </a:ln>
        </p:spPr>
      </p:pic>
      <p:pic>
        <p:nvPicPr>
          <p:cNvPr id="662" name="Shape 662" descr="presentation_logomark.png"/>
          <p:cNvPicPr preferRelativeResize="0"/>
          <p:nvPr/>
        </p:nvPicPr>
        <p:blipFill>
          <a:blip r:embed="rId3">
            <a:alphaModFix/>
          </a:blip>
          <a:stretch>
            <a:fillRect/>
          </a:stretch>
        </p:blipFill>
        <p:spPr>
          <a:xfrm>
            <a:off x="8601474" y="4820553"/>
            <a:ext cx="154853" cy="152352"/>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Inner slides">
    <p:spTree>
      <p:nvGrpSpPr>
        <p:cNvPr id="1" name="Shape 663"/>
        <p:cNvGrpSpPr/>
        <p:nvPr/>
      </p:nvGrpSpPr>
      <p:grpSpPr>
        <a:xfrm>
          <a:off x="0" y="0"/>
          <a:ext cx="0" cy="0"/>
          <a:chOff x="0" y="0"/>
          <a:chExt cx="0" cy="0"/>
        </a:xfrm>
      </p:grpSpPr>
      <p:pic>
        <p:nvPicPr>
          <p:cNvPr id="664" name="Shape 664" descr="presentation_gradient.png"/>
          <p:cNvPicPr preferRelativeResize="0"/>
          <p:nvPr/>
        </p:nvPicPr>
        <p:blipFill>
          <a:blip r:embed="rId2">
            <a:alphaModFix/>
          </a:blip>
          <a:stretch>
            <a:fillRect/>
          </a:stretch>
        </p:blipFill>
        <p:spPr>
          <a:xfrm>
            <a:off x="-28575" y="-20156"/>
            <a:ext cx="9201149" cy="851381"/>
          </a:xfrm>
          <a:prstGeom prst="rect">
            <a:avLst/>
          </a:prstGeom>
          <a:noFill/>
          <a:ln>
            <a:noFill/>
          </a:ln>
        </p:spPr>
      </p:pic>
      <p:pic>
        <p:nvPicPr>
          <p:cNvPr id="665" name="Shape 665" descr="presentation_logomark.png"/>
          <p:cNvPicPr preferRelativeResize="0"/>
          <p:nvPr/>
        </p:nvPicPr>
        <p:blipFill>
          <a:blip r:embed="rId3">
            <a:alphaModFix/>
          </a:blip>
          <a:stretch>
            <a:fillRect/>
          </a:stretch>
        </p:blipFill>
        <p:spPr>
          <a:xfrm>
            <a:off x="8601474" y="4820553"/>
            <a:ext cx="154853" cy="15235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95"/>
        <p:cNvGrpSpPr/>
        <p:nvPr/>
      </p:nvGrpSpPr>
      <p:grpSpPr>
        <a:xfrm>
          <a:off x="0" y="0"/>
          <a:ext cx="0" cy="0"/>
          <a:chOff x="0" y="0"/>
          <a:chExt cx="0" cy="0"/>
        </a:xfrm>
      </p:grpSpPr>
      <p:pic>
        <p:nvPicPr>
          <p:cNvPr id="96" name="Shape 96" descr="presentation_gradient.png"/>
          <p:cNvPicPr preferRelativeResize="0"/>
          <p:nvPr/>
        </p:nvPicPr>
        <p:blipFill>
          <a:blip r:embed="rId2">
            <a:alphaModFix/>
          </a:blip>
          <a:stretch>
            <a:fillRect/>
          </a:stretch>
        </p:blipFill>
        <p:spPr>
          <a:xfrm>
            <a:off x="-78825" y="-33787"/>
            <a:ext cx="9290399" cy="865012"/>
          </a:xfrm>
          <a:prstGeom prst="rect">
            <a:avLst/>
          </a:prstGeom>
          <a:noFill/>
          <a:ln>
            <a:noFill/>
          </a:ln>
        </p:spPr>
      </p:pic>
      <p:pic>
        <p:nvPicPr>
          <p:cNvPr id="97" name="Shape 97" descr="presentation_logomark.png"/>
          <p:cNvPicPr preferRelativeResize="0"/>
          <p:nvPr/>
        </p:nvPicPr>
        <p:blipFill>
          <a:blip r:embed="rId3">
            <a:alphaModFix/>
          </a:blip>
          <a:stretch>
            <a:fillRect/>
          </a:stretch>
        </p:blipFill>
        <p:spPr>
          <a:xfrm>
            <a:off x="8601474" y="4820553"/>
            <a:ext cx="145989" cy="143632"/>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14_Master Title Slide">
    <p:spTree>
      <p:nvGrpSpPr>
        <p:cNvPr id="1" name="Shape 672"/>
        <p:cNvGrpSpPr/>
        <p:nvPr/>
      </p:nvGrpSpPr>
      <p:grpSpPr>
        <a:xfrm>
          <a:off x="0" y="0"/>
          <a:ext cx="0" cy="0"/>
          <a:chOff x="0" y="0"/>
          <a:chExt cx="0" cy="0"/>
        </a:xfrm>
      </p:grpSpPr>
      <p:pic>
        <p:nvPicPr>
          <p:cNvPr id="673" name="Shape 673"/>
          <p:cNvPicPr preferRelativeResize="0"/>
          <p:nvPr/>
        </p:nvPicPr>
        <p:blipFill rotWithShape="1">
          <a:blip r:embed="rId2">
            <a:alphaModFix/>
          </a:blip>
          <a:srcRect t="2133"/>
          <a:stretch/>
        </p:blipFill>
        <p:spPr>
          <a:xfrm>
            <a:off x="-78825" y="863300"/>
            <a:ext cx="9290400" cy="4069500"/>
          </a:xfrm>
          <a:prstGeom prst="rect">
            <a:avLst/>
          </a:prstGeom>
          <a:noFill/>
          <a:ln>
            <a:noFill/>
          </a:ln>
        </p:spPr>
      </p:pic>
      <p:sp>
        <p:nvSpPr>
          <p:cNvPr id="674" name="Shape 674"/>
          <p:cNvSpPr/>
          <p:nvPr/>
        </p:nvSpPr>
        <p:spPr>
          <a:xfrm>
            <a:off x="-11430" y="4932947"/>
            <a:ext cx="9155400" cy="231600"/>
          </a:xfrm>
          <a:prstGeom prst="rect">
            <a:avLst/>
          </a:prstGeom>
          <a:gradFill>
            <a:gsLst>
              <a:gs pos="0">
                <a:srgbClr val="00A9A9"/>
              </a:gs>
              <a:gs pos="100000">
                <a:srgbClr val="00CCCB">
                  <a:alpha val="60784"/>
                </a:srgbClr>
              </a:gs>
            </a:gsLst>
            <a:lin ang="10800025" scaled="0"/>
          </a:gradFill>
          <a:ln>
            <a:noFill/>
          </a:ln>
        </p:spPr>
        <p:txBody>
          <a:bodyPr lIns="68575" tIns="34275" rIns="68575" bIns="34275" anchor="ctr" anchorCtr="0">
            <a:noAutofit/>
          </a:bodyPr>
          <a:lstStyle/>
          <a:p>
            <a:pPr marL="0" marR="0" lvl="0" indent="0" algn="ctr" rtl="0">
              <a:lnSpc>
                <a:spcPct val="90000"/>
              </a:lnSpc>
              <a:spcBef>
                <a:spcPts val="0"/>
              </a:spcBef>
              <a:spcAft>
                <a:spcPts val="0"/>
              </a:spcAft>
              <a:buNone/>
            </a:pPr>
            <a:endParaRPr sz="1100">
              <a:solidFill>
                <a:schemeClr val="lt1"/>
              </a:solidFill>
              <a:latin typeface="Arial"/>
              <a:ea typeface="Arial"/>
              <a:cs typeface="Arial"/>
              <a:sym typeface="Arial"/>
            </a:endParaRPr>
          </a:p>
        </p:txBody>
      </p:sp>
      <p:sp>
        <p:nvSpPr>
          <p:cNvPr id="675" name="Shape 675"/>
          <p:cNvSpPr txBox="1"/>
          <p:nvPr/>
        </p:nvSpPr>
        <p:spPr>
          <a:xfrm>
            <a:off x="4876803" y="4643303"/>
            <a:ext cx="3791400" cy="161700"/>
          </a:xfrm>
          <a:prstGeom prst="rect">
            <a:avLst/>
          </a:prstGeom>
          <a:noFill/>
          <a:ln>
            <a:noFill/>
          </a:ln>
        </p:spPr>
        <p:txBody>
          <a:bodyPr lIns="68575" tIns="34275" rIns="68575" bIns="34275" anchor="t" anchorCtr="0">
            <a:noAutofit/>
          </a:bodyPr>
          <a:lstStyle/>
          <a:p>
            <a:pPr marL="0" marR="0" lvl="0" indent="0" algn="r" rtl="0">
              <a:spcBef>
                <a:spcPts val="0"/>
              </a:spcBef>
              <a:spcAft>
                <a:spcPts val="0"/>
              </a:spcAft>
              <a:buSzPct val="25000"/>
              <a:buNone/>
            </a:pPr>
            <a:r>
              <a:rPr lang="en" sz="600">
                <a:solidFill>
                  <a:schemeClr val="accent5"/>
                </a:solidFill>
                <a:latin typeface="Arial"/>
                <a:ea typeface="Arial"/>
                <a:cs typeface="Arial"/>
                <a:sym typeface="Arial"/>
              </a:rPr>
              <a:t>© 2016 Counsyl</a:t>
            </a:r>
          </a:p>
        </p:txBody>
      </p:sp>
      <p:sp>
        <p:nvSpPr>
          <p:cNvPr id="676" name="Shape 676"/>
          <p:cNvSpPr txBox="1">
            <a:spLocks noGrp="1"/>
          </p:cNvSpPr>
          <p:nvPr>
            <p:ph type="ctrTitle"/>
          </p:nvPr>
        </p:nvSpPr>
        <p:spPr>
          <a:xfrm>
            <a:off x="3848100" y="843203"/>
            <a:ext cx="4833300" cy="1254900"/>
          </a:xfrm>
          <a:prstGeom prst="rect">
            <a:avLst/>
          </a:prstGeom>
          <a:noFill/>
          <a:ln>
            <a:noFill/>
          </a:ln>
        </p:spPr>
        <p:txBody>
          <a:bodyPr lIns="68575" tIns="68575" rIns="68575" bIns="68575" anchor="b" anchorCtr="0"/>
          <a:lstStyle>
            <a:lvl1pPr marL="0" marR="0" lvl="0" indent="0" algn="r" rtl="0">
              <a:lnSpc>
                <a:spcPct val="100000"/>
              </a:lnSpc>
              <a:spcBef>
                <a:spcPts val="800"/>
              </a:spcBef>
              <a:spcAft>
                <a:spcPts val="0"/>
              </a:spcAft>
              <a:buNone/>
              <a:defRPr sz="3200" b="0" i="0" u="none" strike="noStrike" cap="none">
                <a:solidFill>
                  <a:schemeClr val="lt1"/>
                </a:solidFill>
              </a:defRPr>
            </a:lvl1pPr>
            <a:lvl2pPr marL="0" marR="0" lvl="1"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2pPr>
            <a:lvl3pPr marL="0" marR="0" lvl="2"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3pPr>
            <a:lvl4pPr marL="0" marR="0" lvl="3"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4pPr>
            <a:lvl5pPr marL="0" marR="0" lvl="4"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5pPr>
            <a:lvl6pPr marL="190500" marR="0" lvl="5"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6pPr>
            <a:lvl7pPr marL="381000" marR="0" lvl="6"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7pPr>
            <a:lvl8pPr marL="584200" marR="0" lvl="7" indent="-1270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8pPr>
            <a:lvl9pPr marL="774700" marR="0" lvl="8"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9pPr>
          </a:lstStyle>
          <a:p>
            <a:endParaRPr/>
          </a:p>
        </p:txBody>
      </p:sp>
      <p:sp>
        <p:nvSpPr>
          <p:cNvPr id="677" name="Shape 677"/>
          <p:cNvSpPr txBox="1">
            <a:spLocks noGrp="1"/>
          </p:cNvSpPr>
          <p:nvPr>
            <p:ph type="body" idx="1"/>
          </p:nvPr>
        </p:nvSpPr>
        <p:spPr>
          <a:xfrm>
            <a:off x="4039014" y="3043426"/>
            <a:ext cx="4669500" cy="253800"/>
          </a:xfrm>
          <a:prstGeom prst="rect">
            <a:avLst/>
          </a:prstGeom>
          <a:noFill/>
          <a:ln>
            <a:noFill/>
          </a:ln>
        </p:spPr>
        <p:txBody>
          <a:bodyPr lIns="68575" tIns="68575" rIns="68575" bIns="68575" anchor="t" anchorCtr="0"/>
          <a:lstStyle>
            <a:lvl1pPr marL="0" marR="0" lvl="0" indent="0" algn="r" rtl="0">
              <a:lnSpc>
                <a:spcPct val="100000"/>
              </a:lnSpc>
              <a:spcBef>
                <a:spcPts val="200"/>
              </a:spcBef>
              <a:spcAft>
                <a:spcPts val="0"/>
              </a:spcAft>
              <a:buClr>
                <a:srgbClr val="69707B"/>
              </a:buClr>
              <a:buSzPct val="91666"/>
              <a:buFont typeface="Open Sans"/>
              <a:buNone/>
              <a:defRPr sz="1200" b="0" i="0" u="none" strike="noStrike" cap="none">
                <a:solidFill>
                  <a:schemeClr val="lt1"/>
                </a:solidFill>
                <a:latin typeface="Open Sans"/>
                <a:ea typeface="Open Sans"/>
                <a:cs typeface="Open Sans"/>
                <a:sym typeface="Open Sans"/>
              </a:defRPr>
            </a:lvl1pPr>
            <a:lvl2pPr marL="190500" marR="0" lvl="1" indent="-12700" algn="l" rtl="0">
              <a:lnSpc>
                <a:spcPct val="100000"/>
              </a:lnSpc>
              <a:spcBef>
                <a:spcPts val="200"/>
              </a:spcBef>
              <a:spcAft>
                <a:spcPts val="0"/>
              </a:spcAft>
              <a:buClr>
                <a:schemeClr val="dk1"/>
              </a:buClr>
              <a:buSzPct val="80000"/>
              <a:buFont typeface="Open Sans"/>
              <a:buChar char="−"/>
              <a:defRPr sz="1500" b="0" i="0" u="none" strike="noStrike" cap="none">
                <a:solidFill>
                  <a:srgbClr val="506070"/>
                </a:solidFill>
                <a:latin typeface="Open Sans"/>
                <a:ea typeface="Open Sans"/>
                <a:cs typeface="Open Sans"/>
                <a:sym typeface="Open Sans"/>
              </a:defRPr>
            </a:lvl2pPr>
            <a:lvl3pPr marL="241300" marR="0" lvl="2" indent="-12700" algn="l" rtl="0">
              <a:lnSpc>
                <a:spcPct val="100000"/>
              </a:lnSpc>
              <a:spcBef>
                <a:spcPts val="200"/>
              </a:spcBef>
              <a:spcAft>
                <a:spcPts val="0"/>
              </a:spcAft>
              <a:buClr>
                <a:schemeClr val="dk1"/>
              </a:buClr>
              <a:buSzPct val="78571"/>
              <a:buFont typeface="Open Sans"/>
              <a:buChar char="▪"/>
              <a:defRPr sz="1400" b="0" i="0" u="none" strike="noStrike" cap="none">
                <a:solidFill>
                  <a:srgbClr val="506070"/>
                </a:solidFill>
                <a:latin typeface="Open Sans"/>
                <a:ea typeface="Open Sans"/>
                <a:cs typeface="Open Sans"/>
                <a:sym typeface="Open Sans"/>
              </a:defRPr>
            </a:lvl3pPr>
            <a:lvl4pPr marL="317500" marR="0" lvl="3" indent="-12700" algn="l" rtl="0">
              <a:lnSpc>
                <a:spcPct val="100000"/>
              </a:lnSpc>
              <a:spcBef>
                <a:spcPts val="200"/>
              </a:spcBef>
              <a:spcAft>
                <a:spcPts val="0"/>
              </a:spcAft>
              <a:buClr>
                <a:schemeClr val="dk1"/>
              </a:buClr>
              <a:buSzPct val="83333"/>
              <a:buFont typeface="Open Sans"/>
              <a:buChar char="•"/>
              <a:defRPr sz="1200" b="0" i="0" u="none" strike="noStrike" cap="none">
                <a:solidFill>
                  <a:srgbClr val="506070"/>
                </a:solidFill>
                <a:latin typeface="Open Sans"/>
                <a:ea typeface="Open Sans"/>
                <a:cs typeface="Open Sans"/>
                <a:sym typeface="Open Sans"/>
              </a:defRPr>
            </a:lvl4pPr>
            <a:lvl5pPr marL="406400" marR="0" lvl="4" indent="-50800" algn="l" rtl="0">
              <a:lnSpc>
                <a:spcPct val="100000"/>
              </a:lnSpc>
              <a:spcBef>
                <a:spcPts val="200"/>
              </a:spcBef>
              <a:spcAft>
                <a:spcPts val="0"/>
              </a:spcAft>
              <a:buClr>
                <a:schemeClr val="dk1"/>
              </a:buClr>
              <a:buSzPct val="63636"/>
              <a:buFont typeface="Open Sans"/>
              <a:buChar char="−"/>
              <a:defRPr sz="1100" b="0" i="0" u="none" strike="noStrike" cap="none">
                <a:solidFill>
                  <a:srgbClr val="506070"/>
                </a:solidFill>
                <a:latin typeface="Open Sans"/>
                <a:ea typeface="Open Sans"/>
                <a:cs typeface="Open Sans"/>
                <a:sym typeface="Open Sans"/>
              </a:defRPr>
            </a:lvl5pPr>
            <a:lvl6pPr marL="939800" marR="0" lvl="5" indent="-508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381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381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508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
        <p:nvSpPr>
          <p:cNvPr id="678" name="Shape 678"/>
          <p:cNvSpPr txBox="1">
            <a:spLocks noGrp="1"/>
          </p:cNvSpPr>
          <p:nvPr>
            <p:ph type="body" idx="2"/>
          </p:nvPr>
        </p:nvSpPr>
        <p:spPr>
          <a:xfrm>
            <a:off x="4011135" y="2748185"/>
            <a:ext cx="4669800" cy="318900"/>
          </a:xfrm>
          <a:prstGeom prst="rect">
            <a:avLst/>
          </a:prstGeom>
          <a:noFill/>
          <a:ln>
            <a:noFill/>
          </a:ln>
        </p:spPr>
        <p:txBody>
          <a:bodyPr lIns="68575" tIns="68575" rIns="68575" bIns="68575" anchor="b" anchorCtr="0"/>
          <a:lstStyle>
            <a:lvl1pPr marL="0" marR="0" lvl="0" indent="0" algn="r" rtl="0">
              <a:lnSpc>
                <a:spcPct val="100000"/>
              </a:lnSpc>
              <a:spcBef>
                <a:spcPts val="200"/>
              </a:spcBef>
              <a:spcAft>
                <a:spcPts val="0"/>
              </a:spcAft>
              <a:buClr>
                <a:srgbClr val="69707B"/>
              </a:buClr>
              <a:buSzPct val="78571"/>
              <a:buFont typeface="Open Sans"/>
              <a:buNone/>
              <a:defRPr sz="1400" b="0" i="0" u="none" strike="noStrike" cap="none">
                <a:solidFill>
                  <a:schemeClr val="lt1"/>
                </a:solidFill>
                <a:latin typeface="Open Sans"/>
                <a:ea typeface="Open Sans"/>
                <a:cs typeface="Open Sans"/>
                <a:sym typeface="Open Sans"/>
              </a:defRPr>
            </a:lvl1pPr>
            <a:lvl2pPr marL="101600" marR="0" lvl="1" indent="0" algn="l" rtl="0">
              <a:lnSpc>
                <a:spcPct val="100000"/>
              </a:lnSpc>
              <a:spcBef>
                <a:spcPts val="200"/>
              </a:spcBef>
              <a:spcAft>
                <a:spcPts val="0"/>
              </a:spcAft>
              <a:buClr>
                <a:schemeClr val="dk1"/>
              </a:buClr>
              <a:buSzPct val="73333"/>
              <a:buFont typeface="Open Sans"/>
              <a:buNone/>
              <a:defRPr sz="1500" b="0" i="0" u="none" strike="noStrike" cap="none">
                <a:solidFill>
                  <a:srgbClr val="506070"/>
                </a:solidFill>
                <a:latin typeface="Open Sans"/>
                <a:ea typeface="Open Sans"/>
                <a:cs typeface="Open Sans"/>
                <a:sym typeface="Open Sans"/>
              </a:defRPr>
            </a:lvl2pPr>
            <a:lvl3pPr marL="165100" marR="0" lvl="2" indent="0" algn="l" rtl="0">
              <a:lnSpc>
                <a:spcPct val="100000"/>
              </a:lnSpc>
              <a:spcBef>
                <a:spcPts val="200"/>
              </a:spcBef>
              <a:spcAft>
                <a:spcPts val="0"/>
              </a:spcAft>
              <a:buClr>
                <a:schemeClr val="dk1"/>
              </a:buClr>
              <a:buSzPct val="78571"/>
              <a:buFont typeface="Open Sans"/>
              <a:buNone/>
              <a:defRPr sz="1400" b="0" i="0" u="none" strike="noStrike" cap="none">
                <a:solidFill>
                  <a:srgbClr val="506070"/>
                </a:solidFill>
                <a:latin typeface="Open Sans"/>
                <a:ea typeface="Open Sans"/>
                <a:cs typeface="Open Sans"/>
                <a:sym typeface="Open Sans"/>
              </a:defRPr>
            </a:lvl3pPr>
            <a:lvl4pPr marL="241300" marR="0" lvl="3" indent="0" algn="l" rtl="0">
              <a:lnSpc>
                <a:spcPct val="100000"/>
              </a:lnSpc>
              <a:spcBef>
                <a:spcPts val="200"/>
              </a:spcBef>
              <a:spcAft>
                <a:spcPts val="0"/>
              </a:spcAft>
              <a:buClr>
                <a:schemeClr val="dk1"/>
              </a:buClr>
              <a:buSzPct val="91666"/>
              <a:buFont typeface="Open Sans"/>
              <a:buNone/>
              <a:defRPr sz="1200" b="0" i="0" u="none" strike="noStrike" cap="none">
                <a:solidFill>
                  <a:srgbClr val="506070"/>
                </a:solidFill>
                <a:latin typeface="Open Sans"/>
                <a:ea typeface="Open Sans"/>
                <a:cs typeface="Open Sans"/>
                <a:sym typeface="Open Sans"/>
              </a:defRPr>
            </a:lvl4pPr>
            <a:lvl5pPr marL="317500" marR="0" lvl="4" indent="0" algn="l" rtl="0">
              <a:lnSpc>
                <a:spcPct val="100000"/>
              </a:lnSpc>
              <a:spcBef>
                <a:spcPts val="200"/>
              </a:spcBef>
              <a:spcAft>
                <a:spcPts val="0"/>
              </a:spcAft>
              <a:buClr>
                <a:schemeClr val="dk1"/>
              </a:buClr>
              <a:buSzPct val="100000"/>
              <a:buFont typeface="Open Sans"/>
              <a:buNone/>
              <a:defRPr sz="1100" b="0" i="0" u="none" strike="noStrike" cap="none">
                <a:solidFill>
                  <a:srgbClr val="506070"/>
                </a:solidFill>
                <a:latin typeface="Open Sans"/>
                <a:ea typeface="Open Sans"/>
                <a:cs typeface="Open Sans"/>
                <a:sym typeface="Open Sans"/>
              </a:defRPr>
            </a:lvl5pPr>
            <a:lvl6pPr marL="939800" marR="0" lvl="5" indent="-508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381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381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508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
        <p:nvSpPr>
          <p:cNvPr id="679" name="Shape 679"/>
          <p:cNvSpPr txBox="1">
            <a:spLocks noGrp="1"/>
          </p:cNvSpPr>
          <p:nvPr>
            <p:ph type="subTitle" idx="3"/>
          </p:nvPr>
        </p:nvSpPr>
        <p:spPr>
          <a:xfrm>
            <a:off x="4011135" y="2068491"/>
            <a:ext cx="4670100" cy="399900"/>
          </a:xfrm>
          <a:prstGeom prst="rect">
            <a:avLst/>
          </a:prstGeom>
          <a:noFill/>
          <a:ln>
            <a:noFill/>
          </a:ln>
        </p:spPr>
        <p:txBody>
          <a:bodyPr lIns="68575" tIns="68575" rIns="68575" bIns="68575" anchor="t" anchorCtr="0"/>
          <a:lstStyle>
            <a:lvl1pPr marL="0" marR="0" lvl="0" indent="0" algn="r" rtl="0">
              <a:lnSpc>
                <a:spcPct val="85000"/>
              </a:lnSpc>
              <a:spcBef>
                <a:spcPts val="600"/>
              </a:spcBef>
              <a:spcAft>
                <a:spcPts val="0"/>
              </a:spcAft>
              <a:buClr>
                <a:srgbClr val="69707B"/>
              </a:buClr>
              <a:buSzPct val="45833"/>
              <a:buFont typeface="Open Sans"/>
              <a:buNone/>
              <a:defRPr sz="2400" b="0" i="0" u="none" strike="noStrike" cap="none">
                <a:solidFill>
                  <a:schemeClr val="lt1"/>
                </a:solidFill>
                <a:latin typeface="Open Sans"/>
                <a:ea typeface="Open Sans"/>
                <a:cs typeface="Open Sans"/>
                <a:sym typeface="Open Sans"/>
              </a:defRPr>
            </a:lvl1pPr>
            <a:lvl2pPr marL="190500" marR="0" lvl="1" indent="-12700" algn="l" rtl="0">
              <a:lnSpc>
                <a:spcPct val="100000"/>
              </a:lnSpc>
              <a:spcBef>
                <a:spcPts val="200"/>
              </a:spcBef>
              <a:spcAft>
                <a:spcPts val="0"/>
              </a:spcAft>
              <a:buClr>
                <a:schemeClr val="dk1"/>
              </a:buClr>
              <a:buSzPct val="80000"/>
              <a:buFont typeface="Arial"/>
              <a:buChar char="−"/>
              <a:defRPr sz="1500" b="0" i="0" u="none" strike="noStrike" cap="none">
                <a:solidFill>
                  <a:srgbClr val="506070"/>
                </a:solidFill>
                <a:latin typeface="Arial"/>
                <a:ea typeface="Arial"/>
                <a:cs typeface="Arial"/>
                <a:sym typeface="Arial"/>
              </a:defRPr>
            </a:lvl2pPr>
            <a:lvl3pPr marL="241300" marR="0" lvl="2" indent="-12700" algn="l" rtl="0">
              <a:lnSpc>
                <a:spcPct val="100000"/>
              </a:lnSpc>
              <a:spcBef>
                <a:spcPts val="200"/>
              </a:spcBef>
              <a:spcAft>
                <a:spcPts val="0"/>
              </a:spcAft>
              <a:buClr>
                <a:schemeClr val="dk1"/>
              </a:buClr>
              <a:buSzPct val="78571"/>
              <a:buFont typeface="Noto Sans Symbols"/>
              <a:buChar char="▪"/>
              <a:defRPr sz="1400" b="0" i="0" u="none" strike="noStrike" cap="none">
                <a:solidFill>
                  <a:srgbClr val="506070"/>
                </a:solidFill>
                <a:latin typeface="Arial"/>
                <a:ea typeface="Arial"/>
                <a:cs typeface="Arial"/>
                <a:sym typeface="Arial"/>
              </a:defRPr>
            </a:lvl3pPr>
            <a:lvl4pPr marL="317500" marR="0" lvl="3" indent="-12700" algn="l" rtl="0">
              <a:lnSpc>
                <a:spcPct val="100000"/>
              </a:lnSpc>
              <a:spcBef>
                <a:spcPts val="200"/>
              </a:spcBef>
              <a:spcAft>
                <a:spcPts val="0"/>
              </a:spcAft>
              <a:buClr>
                <a:schemeClr val="dk1"/>
              </a:buClr>
              <a:buSzPct val="83333"/>
              <a:buFont typeface="Arial"/>
              <a:buChar char="•"/>
              <a:defRPr sz="1200" b="0" i="0" u="none" strike="noStrike" cap="none">
                <a:solidFill>
                  <a:srgbClr val="506070"/>
                </a:solidFill>
                <a:latin typeface="Arial"/>
                <a:ea typeface="Arial"/>
                <a:cs typeface="Arial"/>
                <a:sym typeface="Arial"/>
              </a:defRPr>
            </a:lvl4pPr>
            <a:lvl5pPr marL="406400" marR="0" lvl="4" indent="-50800" algn="l" rtl="0">
              <a:lnSpc>
                <a:spcPct val="100000"/>
              </a:lnSpc>
              <a:spcBef>
                <a:spcPts val="200"/>
              </a:spcBef>
              <a:spcAft>
                <a:spcPts val="0"/>
              </a:spcAft>
              <a:buClr>
                <a:schemeClr val="dk1"/>
              </a:buClr>
              <a:buSzPct val="63636"/>
              <a:buFont typeface="Arial"/>
              <a:buChar char="−"/>
              <a:defRPr sz="1100" b="0" i="0" u="none" strike="noStrike" cap="none">
                <a:solidFill>
                  <a:srgbClr val="506070"/>
                </a:solidFill>
                <a:latin typeface="Arial"/>
                <a:ea typeface="Arial"/>
                <a:cs typeface="Arial"/>
                <a:sym typeface="Arial"/>
              </a:defRPr>
            </a:lvl5pPr>
            <a:lvl6pPr marL="939800" marR="0" lvl="5" indent="-50800" algn="l" rtl="0">
              <a:spcBef>
                <a:spcPts val="100"/>
              </a:spcBef>
              <a:spcAft>
                <a:spcPts val="0"/>
              </a:spcAft>
              <a:buClr>
                <a:schemeClr val="dk1"/>
              </a:buClr>
              <a:buSzPct val="66666"/>
              <a:buFont typeface="Arial"/>
              <a:buChar char="►"/>
              <a:defRPr sz="600" b="0" i="0" u="none" strike="noStrike" cap="none">
                <a:solidFill>
                  <a:srgbClr val="000000"/>
                </a:solidFill>
                <a:latin typeface="Arial"/>
                <a:ea typeface="Arial"/>
                <a:cs typeface="Arial"/>
                <a:sym typeface="Arial"/>
              </a:defRPr>
            </a:lvl6pPr>
            <a:lvl7pPr marL="1130300" marR="0" lvl="6" indent="-38100" algn="l" rtl="0">
              <a:spcBef>
                <a:spcPts val="100"/>
              </a:spcBef>
              <a:spcAft>
                <a:spcPts val="0"/>
              </a:spcAft>
              <a:buClr>
                <a:schemeClr val="dk1"/>
              </a:buClr>
              <a:buSzPct val="66666"/>
              <a:buFont typeface="Arial"/>
              <a:buChar char="►"/>
              <a:defRPr sz="600" b="0" i="0" u="none" strike="noStrike" cap="none">
                <a:solidFill>
                  <a:srgbClr val="000000"/>
                </a:solidFill>
                <a:latin typeface="Arial"/>
                <a:ea typeface="Arial"/>
                <a:cs typeface="Arial"/>
                <a:sym typeface="Arial"/>
              </a:defRPr>
            </a:lvl7pPr>
            <a:lvl8pPr marL="1320800" marR="0" lvl="7" indent="-38100" algn="l" rtl="0">
              <a:spcBef>
                <a:spcPts val="100"/>
              </a:spcBef>
              <a:spcAft>
                <a:spcPts val="0"/>
              </a:spcAft>
              <a:buClr>
                <a:schemeClr val="dk1"/>
              </a:buClr>
              <a:buSzPct val="66666"/>
              <a:buFont typeface="Arial"/>
              <a:buChar char="►"/>
              <a:defRPr sz="600" b="0" i="0" u="none" strike="noStrike" cap="none">
                <a:solidFill>
                  <a:srgbClr val="000000"/>
                </a:solidFill>
                <a:latin typeface="Arial"/>
                <a:ea typeface="Arial"/>
                <a:cs typeface="Arial"/>
                <a:sym typeface="Arial"/>
              </a:defRPr>
            </a:lvl8pPr>
            <a:lvl9pPr marL="1524000" marR="0" lvl="8" indent="-50800" algn="l" rtl="0">
              <a:spcBef>
                <a:spcPts val="100"/>
              </a:spcBef>
              <a:spcAft>
                <a:spcPts val="0"/>
              </a:spcAft>
              <a:buClr>
                <a:schemeClr val="dk1"/>
              </a:buClr>
              <a:buSzPct val="66666"/>
              <a:buFont typeface="Arial"/>
              <a:buChar char="►"/>
              <a:defRPr sz="600" b="0" i="0" u="none" strike="noStrike" cap="none">
                <a:solidFill>
                  <a:srgbClr val="000000"/>
                </a:solidFill>
                <a:latin typeface="Arial"/>
                <a:ea typeface="Arial"/>
                <a:cs typeface="Arial"/>
                <a:sym typeface="Arial"/>
              </a:defRPr>
            </a:lvl9pPr>
          </a:lstStyle>
          <a:p>
            <a:endParaRPr/>
          </a:p>
        </p:txBody>
      </p:sp>
      <p:grpSp>
        <p:nvGrpSpPr>
          <p:cNvPr id="680" name="Shape 680"/>
          <p:cNvGrpSpPr/>
          <p:nvPr/>
        </p:nvGrpSpPr>
        <p:grpSpPr>
          <a:xfrm>
            <a:off x="6699420" y="250786"/>
            <a:ext cx="1912492" cy="454894"/>
            <a:chOff x="2349500" y="2886075"/>
            <a:chExt cx="4611750" cy="1096925"/>
          </a:xfrm>
        </p:grpSpPr>
        <p:sp>
          <p:nvSpPr>
            <p:cNvPr id="681" name="Shape 681"/>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chemeClr val="accent1"/>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682" name="Shape 682"/>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chemeClr val="accent1"/>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683" name="Shape 683"/>
          <p:cNvSpPr txBox="1"/>
          <p:nvPr/>
        </p:nvSpPr>
        <p:spPr>
          <a:xfrm>
            <a:off x="7065076" y="4478300"/>
            <a:ext cx="1644300" cy="196200"/>
          </a:xfrm>
          <a:prstGeom prst="rect">
            <a:avLst/>
          </a:prstGeom>
          <a:noFill/>
          <a:ln>
            <a:noFill/>
          </a:ln>
        </p:spPr>
        <p:txBody>
          <a:bodyPr lIns="68575" tIns="34275" rIns="68575" bIns="34275" anchor="t" anchorCtr="0">
            <a:noAutofit/>
          </a:bodyPr>
          <a:lstStyle/>
          <a:p>
            <a:pPr marL="0" marR="0" lvl="0" indent="0" algn="r" rtl="0">
              <a:lnSpc>
                <a:spcPct val="100000"/>
              </a:lnSpc>
              <a:spcBef>
                <a:spcPts val="0"/>
              </a:spcBef>
              <a:spcAft>
                <a:spcPts val="0"/>
              </a:spcAft>
              <a:buClr>
                <a:srgbClr val="5DDCDC"/>
              </a:buClr>
              <a:buSzPct val="25000"/>
              <a:buFont typeface="Arial"/>
              <a:buNone/>
            </a:pPr>
            <a:r>
              <a:rPr lang="en" sz="800" b="0" i="0" u="none" strike="noStrike" cap="none">
                <a:solidFill>
                  <a:srgbClr val="5DDCDC"/>
                </a:solidFill>
                <a:latin typeface="Open Sans"/>
                <a:ea typeface="Open Sans"/>
                <a:cs typeface="Open Sans"/>
                <a:sym typeface="Open Sans"/>
              </a:rPr>
              <a:t>Confidential and Proprietary </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10_Title and Content Slide">
    <p:spTree>
      <p:nvGrpSpPr>
        <p:cNvPr id="1" name="Shape 684"/>
        <p:cNvGrpSpPr/>
        <p:nvPr/>
      </p:nvGrpSpPr>
      <p:grpSpPr>
        <a:xfrm>
          <a:off x="0" y="0"/>
          <a:ext cx="0" cy="0"/>
          <a:chOff x="0" y="0"/>
          <a:chExt cx="0" cy="0"/>
        </a:xfrm>
      </p:grpSpPr>
      <p:pic>
        <p:nvPicPr>
          <p:cNvPr id="685" name="Shape 685" descr="presentation_gradient.png"/>
          <p:cNvPicPr preferRelativeResize="0"/>
          <p:nvPr/>
        </p:nvPicPr>
        <p:blipFill>
          <a:blip r:embed="rId2">
            <a:alphaModFix/>
          </a:blip>
          <a:stretch>
            <a:fillRect/>
          </a:stretch>
        </p:blipFill>
        <p:spPr>
          <a:xfrm>
            <a:off x="0" y="1214"/>
            <a:ext cx="9144000" cy="912399"/>
          </a:xfrm>
          <a:prstGeom prst="rect">
            <a:avLst/>
          </a:prstGeom>
          <a:noFill/>
          <a:ln>
            <a:noFill/>
          </a:ln>
        </p:spPr>
      </p:pic>
      <p:sp>
        <p:nvSpPr>
          <p:cNvPr id="686" name="Shape 686"/>
          <p:cNvSpPr txBox="1">
            <a:spLocks noGrp="1"/>
          </p:cNvSpPr>
          <p:nvPr>
            <p:ph type="title"/>
          </p:nvPr>
        </p:nvSpPr>
        <p:spPr>
          <a:xfrm>
            <a:off x="225515" y="210534"/>
            <a:ext cx="8725800" cy="4938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SzPct val="100000"/>
              <a:buNone/>
              <a:defRPr sz="3000" b="0" i="0" u="none" strike="noStrike" cap="none">
                <a:solidFill>
                  <a:srgbClr val="FFFFFF"/>
                </a:solidFill>
              </a:defRPr>
            </a:lvl1pPr>
            <a:lvl2pPr marL="0" marR="0" lvl="1"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9pPr>
          </a:lstStyle>
          <a:p>
            <a:endParaRPr/>
          </a:p>
        </p:txBody>
      </p:sp>
      <p:sp>
        <p:nvSpPr>
          <p:cNvPr id="687" name="Shape 687"/>
          <p:cNvSpPr txBox="1"/>
          <p:nvPr/>
        </p:nvSpPr>
        <p:spPr>
          <a:xfrm>
            <a:off x="9678737" y="942474"/>
            <a:ext cx="914400" cy="685800"/>
          </a:xfrm>
          <a:prstGeom prst="rect">
            <a:avLst/>
          </a:prstGeom>
          <a:no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11_Title and Content Slide">
    <p:spTree>
      <p:nvGrpSpPr>
        <p:cNvPr id="1" name="Shape 688"/>
        <p:cNvGrpSpPr/>
        <p:nvPr/>
      </p:nvGrpSpPr>
      <p:grpSpPr>
        <a:xfrm>
          <a:off x="0" y="0"/>
          <a:ext cx="0" cy="0"/>
          <a:chOff x="0" y="0"/>
          <a:chExt cx="0" cy="0"/>
        </a:xfrm>
      </p:grpSpPr>
      <p:pic>
        <p:nvPicPr>
          <p:cNvPr id="689" name="Shape 689" descr="presentation_gradient.png"/>
          <p:cNvPicPr preferRelativeResize="0"/>
          <p:nvPr/>
        </p:nvPicPr>
        <p:blipFill>
          <a:blip r:embed="rId2">
            <a:alphaModFix/>
          </a:blip>
          <a:stretch>
            <a:fillRect/>
          </a:stretch>
        </p:blipFill>
        <p:spPr>
          <a:xfrm>
            <a:off x="0" y="41"/>
            <a:ext cx="9144000" cy="1223099"/>
          </a:xfrm>
          <a:prstGeom prst="rect">
            <a:avLst/>
          </a:prstGeom>
          <a:noFill/>
          <a:ln>
            <a:noFill/>
          </a:ln>
        </p:spPr>
      </p:pic>
      <p:sp>
        <p:nvSpPr>
          <p:cNvPr id="690" name="Shape 690"/>
          <p:cNvSpPr txBox="1">
            <a:spLocks noGrp="1"/>
          </p:cNvSpPr>
          <p:nvPr>
            <p:ph type="title"/>
          </p:nvPr>
        </p:nvSpPr>
        <p:spPr>
          <a:xfrm>
            <a:off x="225515" y="210535"/>
            <a:ext cx="8725800" cy="8022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None/>
              <a:defRPr b="0" i="0" u="none" strike="noStrike" cap="none">
                <a:solidFill>
                  <a:srgbClr val="FFFFFF"/>
                </a:solidFill>
              </a:defRPr>
            </a:lvl1pPr>
            <a:lvl2pPr marL="0" marR="0" lvl="1"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2pPr>
            <a:lvl3pPr marL="0" marR="0" lvl="2"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3pPr>
            <a:lvl4pPr marL="0" marR="0" lvl="3"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4pPr>
            <a:lvl5pPr marL="0" marR="0" lvl="4"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5pPr>
            <a:lvl6pPr marL="190500" marR="0" lvl="5"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6pPr>
            <a:lvl7pPr marL="381000" marR="0" lvl="6"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7pPr>
            <a:lvl8pPr marL="584200" marR="0" lvl="7" indent="-1270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8pPr>
            <a:lvl9pPr marL="774700" marR="0" lvl="8"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9pPr>
          </a:lstStyle>
          <a:p>
            <a:endParaRPr/>
          </a:p>
        </p:txBody>
      </p:sp>
      <p:sp>
        <p:nvSpPr>
          <p:cNvPr id="691" name="Shape 691"/>
          <p:cNvSpPr txBox="1"/>
          <p:nvPr/>
        </p:nvSpPr>
        <p:spPr>
          <a:xfrm>
            <a:off x="9678737" y="942474"/>
            <a:ext cx="914400" cy="685800"/>
          </a:xfrm>
          <a:prstGeom prst="rect">
            <a:avLst/>
          </a:prstGeom>
          <a:no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16_Title and Content Slide">
    <p:spTree>
      <p:nvGrpSpPr>
        <p:cNvPr id="1" name="Shape 692"/>
        <p:cNvGrpSpPr/>
        <p:nvPr/>
      </p:nvGrpSpPr>
      <p:grpSpPr>
        <a:xfrm>
          <a:off x="0" y="0"/>
          <a:ext cx="0" cy="0"/>
          <a:chOff x="0" y="0"/>
          <a:chExt cx="0" cy="0"/>
        </a:xfrm>
      </p:grpSpPr>
      <p:pic>
        <p:nvPicPr>
          <p:cNvPr id="693" name="Shape 693" descr="presentation_gradient.png"/>
          <p:cNvPicPr preferRelativeResize="0"/>
          <p:nvPr/>
        </p:nvPicPr>
        <p:blipFill rotWithShape="1">
          <a:blip r:embed="rId2">
            <a:alphaModFix/>
          </a:blip>
          <a:srcRect l="89" t="2733"/>
          <a:stretch/>
        </p:blipFill>
        <p:spPr>
          <a:xfrm>
            <a:off x="0" y="0"/>
            <a:ext cx="3465100" cy="5143499"/>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14_Title and Content Slide">
    <p:spTree>
      <p:nvGrpSpPr>
        <p:cNvPr id="1" name="Shape 694"/>
        <p:cNvGrpSpPr/>
        <p:nvPr/>
      </p:nvGrpSpPr>
      <p:grpSpPr>
        <a:xfrm>
          <a:off x="0" y="0"/>
          <a:ext cx="0" cy="0"/>
          <a:chOff x="0" y="0"/>
          <a:chExt cx="0" cy="0"/>
        </a:xfrm>
      </p:grpSpPr>
      <p:pic>
        <p:nvPicPr>
          <p:cNvPr id="695" name="Shape 695" descr="presentation_gradient.png"/>
          <p:cNvPicPr preferRelativeResize="0"/>
          <p:nvPr/>
        </p:nvPicPr>
        <p:blipFill rotWithShape="1">
          <a:blip r:embed="rId2">
            <a:alphaModFix/>
          </a:blip>
          <a:srcRect l="89" t="2733"/>
          <a:stretch/>
        </p:blipFill>
        <p:spPr>
          <a:xfrm>
            <a:off x="0" y="0"/>
            <a:ext cx="4114800" cy="5143499"/>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14_Title and Content Slide 1">
    <p:spTree>
      <p:nvGrpSpPr>
        <p:cNvPr id="1" name="Shape 696"/>
        <p:cNvGrpSpPr/>
        <p:nvPr/>
      </p:nvGrpSpPr>
      <p:grpSpPr>
        <a:xfrm>
          <a:off x="0" y="0"/>
          <a:ext cx="0" cy="0"/>
          <a:chOff x="0" y="0"/>
          <a:chExt cx="0" cy="0"/>
        </a:xfrm>
      </p:grpSpPr>
      <p:pic>
        <p:nvPicPr>
          <p:cNvPr id="697" name="Shape 697" descr="presentation_gradient.png"/>
          <p:cNvPicPr preferRelativeResize="0"/>
          <p:nvPr/>
        </p:nvPicPr>
        <p:blipFill rotWithShape="1">
          <a:blip r:embed="rId2">
            <a:alphaModFix/>
          </a:blip>
          <a:srcRect l="89" t="2733"/>
          <a:stretch/>
        </p:blipFill>
        <p:spPr>
          <a:xfrm>
            <a:off x="0" y="0"/>
            <a:ext cx="4574950" cy="5143499"/>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15_Title and Content Slide">
    <p:spTree>
      <p:nvGrpSpPr>
        <p:cNvPr id="1" name="Shape 698"/>
        <p:cNvGrpSpPr/>
        <p:nvPr/>
      </p:nvGrpSpPr>
      <p:grpSpPr>
        <a:xfrm>
          <a:off x="0" y="0"/>
          <a:ext cx="0" cy="0"/>
          <a:chOff x="0" y="0"/>
          <a:chExt cx="0" cy="0"/>
        </a:xfrm>
      </p:grpSpPr>
      <p:pic>
        <p:nvPicPr>
          <p:cNvPr id="699" name="Shape 699" descr="presentation_gradient.png"/>
          <p:cNvPicPr preferRelativeResize="0"/>
          <p:nvPr/>
        </p:nvPicPr>
        <p:blipFill>
          <a:blip r:embed="rId2">
            <a:alphaModFix/>
          </a:blip>
          <a:stretch>
            <a:fillRect/>
          </a:stretch>
        </p:blipFill>
        <p:spPr>
          <a:xfrm>
            <a:off x="0" y="51"/>
            <a:ext cx="9144000" cy="1491924"/>
          </a:xfrm>
          <a:prstGeom prst="rect">
            <a:avLst/>
          </a:prstGeom>
          <a:noFill/>
          <a:ln>
            <a:noFill/>
          </a:ln>
        </p:spPr>
      </p:pic>
      <p:sp>
        <p:nvSpPr>
          <p:cNvPr id="700" name="Shape 700"/>
          <p:cNvSpPr txBox="1">
            <a:spLocks noGrp="1"/>
          </p:cNvSpPr>
          <p:nvPr>
            <p:ph type="title"/>
          </p:nvPr>
        </p:nvSpPr>
        <p:spPr>
          <a:xfrm>
            <a:off x="225515" y="210535"/>
            <a:ext cx="8725800" cy="8022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None/>
              <a:defRPr b="0" i="0" u="none" strike="noStrike" cap="none">
                <a:solidFill>
                  <a:srgbClr val="FFFFFF"/>
                </a:solidFill>
              </a:defRPr>
            </a:lvl1pPr>
            <a:lvl2pPr marL="0" marR="0" lvl="1"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9pPr>
          </a:lstStyle>
          <a:p>
            <a:endParaRPr/>
          </a:p>
        </p:txBody>
      </p:sp>
      <p:sp>
        <p:nvSpPr>
          <p:cNvPr id="701" name="Shape 701"/>
          <p:cNvSpPr txBox="1"/>
          <p:nvPr/>
        </p:nvSpPr>
        <p:spPr>
          <a:xfrm>
            <a:off x="9678737" y="942474"/>
            <a:ext cx="914400" cy="685800"/>
          </a:xfrm>
          <a:prstGeom prst="rect">
            <a:avLst/>
          </a:prstGeom>
          <a:no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cSld name="Inner slides">
    <p:spTree>
      <p:nvGrpSpPr>
        <p:cNvPr id="1" name="Shape 702"/>
        <p:cNvGrpSpPr/>
        <p:nvPr/>
      </p:nvGrpSpPr>
      <p:grpSpPr>
        <a:xfrm>
          <a:off x="0" y="0"/>
          <a:ext cx="0" cy="0"/>
          <a:chOff x="0" y="0"/>
          <a:chExt cx="0" cy="0"/>
        </a:xfrm>
      </p:grpSpPr>
      <p:pic>
        <p:nvPicPr>
          <p:cNvPr id="703" name="Shape 703"/>
          <p:cNvPicPr preferRelativeResize="0"/>
          <p:nvPr/>
        </p:nvPicPr>
        <p:blipFill rotWithShape="1">
          <a:blip r:embed="rId2">
            <a:alphaModFix/>
          </a:blip>
          <a:srcRect t="2133"/>
          <a:stretch/>
        </p:blipFill>
        <p:spPr>
          <a:xfrm>
            <a:off x="-78825" y="-26800"/>
            <a:ext cx="9290400" cy="5170200"/>
          </a:xfrm>
          <a:prstGeom prst="rect">
            <a:avLst/>
          </a:prstGeom>
          <a:noFill/>
          <a:ln>
            <a:noFill/>
          </a:ln>
        </p:spPr>
      </p:pic>
      <p:grpSp>
        <p:nvGrpSpPr>
          <p:cNvPr id="704" name="Shape 704"/>
          <p:cNvGrpSpPr/>
          <p:nvPr/>
        </p:nvGrpSpPr>
        <p:grpSpPr>
          <a:xfrm>
            <a:off x="7713563" y="4759665"/>
            <a:ext cx="1092062" cy="259751"/>
            <a:chOff x="2349500" y="2886075"/>
            <a:chExt cx="4611750" cy="1096925"/>
          </a:xfrm>
        </p:grpSpPr>
        <p:sp>
          <p:nvSpPr>
            <p:cNvPr id="705" name="Shape 705"/>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06" name="Shape 706"/>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707" name="Shape 707"/>
          <p:cNvSpPr txBox="1"/>
          <p:nvPr/>
        </p:nvSpPr>
        <p:spPr>
          <a:xfrm>
            <a:off x="6621835" y="4872370"/>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AA9B8"/>
              </a:buClr>
              <a:buSzPct val="25000"/>
              <a:buFont typeface="Arial"/>
              <a:buNone/>
            </a:pPr>
            <a:r>
              <a:rPr lang="en" sz="500" b="0" i="0" u="none" strike="noStrike" cap="none">
                <a:solidFill>
                  <a:srgbClr val="FFFFFF"/>
                </a:solidFill>
                <a:latin typeface="Open Sans"/>
                <a:ea typeface="Open Sans"/>
                <a:cs typeface="Open Sans"/>
                <a:sym typeface="Open Sans"/>
              </a:rPr>
              <a:t>Confidential and Proprietary</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Inner slides 1">
    <p:spTree>
      <p:nvGrpSpPr>
        <p:cNvPr id="1" name="Shape 708"/>
        <p:cNvGrpSpPr/>
        <p:nvPr/>
      </p:nvGrpSpPr>
      <p:grpSpPr>
        <a:xfrm>
          <a:off x="0" y="0"/>
          <a:ext cx="0" cy="0"/>
          <a:chOff x="0" y="0"/>
          <a:chExt cx="0" cy="0"/>
        </a:xfrm>
      </p:grpSpPr>
      <p:pic>
        <p:nvPicPr>
          <p:cNvPr id="709" name="Shape 709"/>
          <p:cNvPicPr preferRelativeResize="0"/>
          <p:nvPr/>
        </p:nvPicPr>
        <p:blipFill rotWithShape="1">
          <a:blip r:embed="rId2">
            <a:alphaModFix/>
          </a:blip>
          <a:srcRect t="2133"/>
          <a:stretch/>
        </p:blipFill>
        <p:spPr>
          <a:xfrm>
            <a:off x="-78825" y="-26800"/>
            <a:ext cx="9290400" cy="5170200"/>
          </a:xfrm>
          <a:prstGeom prst="rect">
            <a:avLst/>
          </a:prstGeom>
          <a:noFill/>
          <a:ln>
            <a:noFill/>
          </a:ln>
        </p:spPr>
      </p:pic>
      <p:pic>
        <p:nvPicPr>
          <p:cNvPr id="710" name="Shape 710"/>
          <p:cNvPicPr preferRelativeResize="0"/>
          <p:nvPr/>
        </p:nvPicPr>
        <p:blipFill rotWithShape="1">
          <a:blip r:embed="rId3">
            <a:alphaModFix amt="50000"/>
          </a:blip>
          <a:srcRect/>
          <a:stretch/>
        </p:blipFill>
        <p:spPr>
          <a:xfrm>
            <a:off x="0" y="0"/>
            <a:ext cx="9144000" cy="5143200"/>
          </a:xfrm>
          <a:prstGeom prst="rect">
            <a:avLst/>
          </a:prstGeom>
          <a:noFill/>
          <a:ln>
            <a:noFill/>
          </a:ln>
        </p:spPr>
      </p:pic>
      <p:grpSp>
        <p:nvGrpSpPr>
          <p:cNvPr id="711" name="Shape 711"/>
          <p:cNvGrpSpPr/>
          <p:nvPr/>
        </p:nvGrpSpPr>
        <p:grpSpPr>
          <a:xfrm>
            <a:off x="7713563" y="4759665"/>
            <a:ext cx="1092062" cy="259751"/>
            <a:chOff x="2349500" y="2886075"/>
            <a:chExt cx="4611750" cy="1096925"/>
          </a:xfrm>
        </p:grpSpPr>
        <p:sp>
          <p:nvSpPr>
            <p:cNvPr id="712" name="Shape 712"/>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13" name="Shape 713"/>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714" name="Shape 714"/>
          <p:cNvSpPr txBox="1"/>
          <p:nvPr/>
        </p:nvSpPr>
        <p:spPr>
          <a:xfrm>
            <a:off x="6621835" y="4872370"/>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AA9B8"/>
              </a:buClr>
              <a:buSzPct val="25000"/>
              <a:buFont typeface="Arial"/>
              <a:buNone/>
            </a:pPr>
            <a:r>
              <a:rPr lang="en" sz="500" b="0" i="0" u="none" strike="noStrike" cap="none">
                <a:solidFill>
                  <a:srgbClr val="FFFFFF"/>
                </a:solidFill>
                <a:latin typeface="Open Sans"/>
                <a:ea typeface="Open Sans"/>
                <a:cs typeface="Open Sans"/>
                <a:sym typeface="Open Sans"/>
              </a:rPr>
              <a:t>Confidential and Proprietary</a:t>
            </a: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4_Title and Content Slide">
    <p:spTree>
      <p:nvGrpSpPr>
        <p:cNvPr id="1" name="Shape 715"/>
        <p:cNvGrpSpPr/>
        <p:nvPr/>
      </p:nvGrpSpPr>
      <p:grpSpPr>
        <a:xfrm>
          <a:off x="0" y="0"/>
          <a:ext cx="0" cy="0"/>
          <a:chOff x="0" y="0"/>
          <a:chExt cx="0" cy="0"/>
        </a:xfrm>
      </p:grpSpPr>
      <p:sp>
        <p:nvSpPr>
          <p:cNvPr id="716" name="Shape 716"/>
          <p:cNvSpPr txBox="1">
            <a:spLocks noGrp="1"/>
          </p:cNvSpPr>
          <p:nvPr>
            <p:ph type="title"/>
          </p:nvPr>
        </p:nvSpPr>
        <p:spPr>
          <a:xfrm>
            <a:off x="225515" y="210535"/>
            <a:ext cx="8725800" cy="4905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None/>
              <a:defRPr b="0" i="0" u="none" strike="noStrike" cap="none">
                <a:solidFill>
                  <a:schemeClr val="accent1"/>
                </a:solidFill>
              </a:defRPr>
            </a:lvl1pPr>
            <a:lvl2pPr marL="0" marR="0" lvl="1"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2pPr>
            <a:lvl3pPr marL="0" marR="0" lvl="2"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3pPr>
            <a:lvl4pPr marL="0" marR="0" lvl="3"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4pPr>
            <a:lvl5pPr marL="0" marR="0" lvl="4"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5pPr>
            <a:lvl6pPr marL="190500" marR="0" lvl="5"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6pPr>
            <a:lvl7pPr marL="381000" marR="0" lvl="6"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7pPr>
            <a:lvl8pPr marL="584200" marR="0" lvl="7" indent="-1270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8pPr>
            <a:lvl9pPr marL="774700" marR="0" lvl="8"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9pPr>
          </a:lstStyle>
          <a:p>
            <a:endParaRPr/>
          </a:p>
        </p:txBody>
      </p:sp>
      <p:sp>
        <p:nvSpPr>
          <p:cNvPr id="717" name="Shape 717"/>
          <p:cNvSpPr txBox="1">
            <a:spLocks noGrp="1"/>
          </p:cNvSpPr>
          <p:nvPr>
            <p:ph type="body" idx="1"/>
          </p:nvPr>
        </p:nvSpPr>
        <p:spPr>
          <a:xfrm>
            <a:off x="225425" y="797243"/>
            <a:ext cx="8769300" cy="3703200"/>
          </a:xfrm>
          <a:prstGeom prst="rect">
            <a:avLst/>
          </a:prstGeom>
          <a:noFill/>
          <a:ln>
            <a:noFill/>
          </a:ln>
        </p:spPr>
        <p:txBody>
          <a:bodyPr lIns="68575" tIns="68575" rIns="68575" bIns="68575" anchor="t" anchorCtr="0"/>
          <a:lstStyle>
            <a:lvl1pPr marL="101600" marR="0" lvl="0" indent="0" algn="l" rtl="0">
              <a:lnSpc>
                <a:spcPct val="100000"/>
              </a:lnSpc>
              <a:spcBef>
                <a:spcPts val="200"/>
              </a:spcBef>
              <a:spcAft>
                <a:spcPts val="0"/>
              </a:spcAft>
              <a:buClr>
                <a:srgbClr val="69707B"/>
              </a:buClr>
              <a:buSzPct val="80000"/>
              <a:buFont typeface="Open Sans"/>
              <a:buChar char="•"/>
              <a:defRPr sz="2000" b="0" i="0" u="none" strike="noStrike" cap="none">
                <a:solidFill>
                  <a:srgbClr val="506070"/>
                </a:solidFill>
                <a:latin typeface="Open Sans"/>
                <a:ea typeface="Open Sans"/>
                <a:cs typeface="Open Sans"/>
                <a:sym typeface="Open Sans"/>
              </a:defRPr>
            </a:lvl1pPr>
            <a:lvl2pPr marL="254000" marR="0" lvl="1" indent="-63500" algn="l" rtl="0">
              <a:lnSpc>
                <a:spcPct val="100000"/>
              </a:lnSpc>
              <a:spcBef>
                <a:spcPts val="200"/>
              </a:spcBef>
              <a:spcAft>
                <a:spcPts val="0"/>
              </a:spcAft>
              <a:buClr>
                <a:schemeClr val="dk1"/>
              </a:buClr>
              <a:buSzPct val="77777"/>
              <a:buFont typeface="Open Sans"/>
              <a:buChar char="−"/>
              <a:defRPr sz="1800" b="0" i="0" u="none" strike="noStrike" cap="none">
                <a:solidFill>
                  <a:srgbClr val="506070"/>
                </a:solidFill>
                <a:latin typeface="Open Sans"/>
                <a:ea typeface="Open Sans"/>
                <a:cs typeface="Open Sans"/>
                <a:sym typeface="Open Sans"/>
              </a:defRPr>
            </a:lvl2pPr>
            <a:lvl3pPr marL="304800" marR="0" lvl="2" indent="-63500" algn="l" rtl="0">
              <a:lnSpc>
                <a:spcPct val="100000"/>
              </a:lnSpc>
              <a:spcBef>
                <a:spcPts val="200"/>
              </a:spcBef>
              <a:spcAft>
                <a:spcPts val="0"/>
              </a:spcAft>
              <a:buClr>
                <a:schemeClr val="dk1"/>
              </a:buClr>
              <a:buSzPct val="76470"/>
              <a:buFont typeface="Open Sans"/>
              <a:buChar char="▪"/>
              <a:defRPr sz="1700" b="0" i="0" u="none" strike="noStrike" cap="none">
                <a:solidFill>
                  <a:srgbClr val="506070"/>
                </a:solidFill>
                <a:latin typeface="Open Sans"/>
                <a:ea typeface="Open Sans"/>
                <a:cs typeface="Open Sans"/>
                <a:sym typeface="Open Sans"/>
              </a:defRPr>
            </a:lvl3pPr>
            <a:lvl4pPr marL="317500" marR="0" lvl="3" indent="0" algn="l" rtl="0">
              <a:lnSpc>
                <a:spcPct val="100000"/>
              </a:lnSpc>
              <a:spcBef>
                <a:spcPts val="200"/>
              </a:spcBef>
              <a:spcAft>
                <a:spcPts val="0"/>
              </a:spcAft>
              <a:buClr>
                <a:schemeClr val="dk1"/>
              </a:buClr>
              <a:buSzPct val="80000"/>
              <a:buFont typeface="Open Sans"/>
              <a:buChar char="•"/>
              <a:defRPr sz="1500" b="0" i="0" u="none" strike="noStrike" cap="none">
                <a:solidFill>
                  <a:srgbClr val="506070"/>
                </a:solidFill>
                <a:latin typeface="Open Sans"/>
                <a:ea typeface="Open Sans"/>
                <a:cs typeface="Open Sans"/>
                <a:sym typeface="Open Sans"/>
              </a:defRPr>
            </a:lvl4pPr>
            <a:lvl5pPr marL="406400" marR="0" lvl="4" indent="-38100" algn="l" rtl="0">
              <a:lnSpc>
                <a:spcPct val="100000"/>
              </a:lnSpc>
              <a:spcBef>
                <a:spcPts val="200"/>
              </a:spcBef>
              <a:spcAft>
                <a:spcPts val="0"/>
              </a:spcAft>
              <a:buClr>
                <a:schemeClr val="dk1"/>
              </a:buClr>
              <a:buSzPct val="64285"/>
              <a:buFont typeface="Open Sans"/>
              <a:buChar char="−"/>
              <a:defRPr sz="1400" b="0" i="0" u="none" strike="noStrike" cap="none">
                <a:solidFill>
                  <a:srgbClr val="506070"/>
                </a:solidFill>
                <a:latin typeface="Open Sans"/>
                <a:ea typeface="Open Sans"/>
                <a:cs typeface="Open Sans"/>
                <a:sym typeface="Open Sans"/>
              </a:defRPr>
            </a:lvl5pPr>
            <a:lvl6pPr marL="939800" marR="0" lvl="5" indent="-508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381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381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508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1">
    <p:spTree>
      <p:nvGrpSpPr>
        <p:cNvPr id="1" name="Shape 98"/>
        <p:cNvGrpSpPr/>
        <p:nvPr/>
      </p:nvGrpSpPr>
      <p:grpSpPr>
        <a:xfrm>
          <a:off x="0" y="0"/>
          <a:ext cx="0" cy="0"/>
          <a:chOff x="0" y="0"/>
          <a:chExt cx="0" cy="0"/>
        </a:xfrm>
      </p:grpSpPr>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12_Title and Content Slide">
    <p:spTree>
      <p:nvGrpSpPr>
        <p:cNvPr id="1" name="Shape 718"/>
        <p:cNvGrpSpPr/>
        <p:nvPr/>
      </p:nvGrpSpPr>
      <p:grpSpPr>
        <a:xfrm>
          <a:off x="0" y="0"/>
          <a:ext cx="0" cy="0"/>
          <a:chOff x="0" y="0"/>
          <a:chExt cx="0" cy="0"/>
        </a:xfrm>
      </p:grpSpPr>
      <p:sp>
        <p:nvSpPr>
          <p:cNvPr id="719" name="Shape 719"/>
          <p:cNvSpPr txBox="1">
            <a:spLocks noGrp="1"/>
          </p:cNvSpPr>
          <p:nvPr>
            <p:ph type="title"/>
          </p:nvPr>
        </p:nvSpPr>
        <p:spPr>
          <a:xfrm>
            <a:off x="225515" y="210535"/>
            <a:ext cx="8725800" cy="4905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None/>
              <a:defRPr b="0" i="0" u="none" strike="noStrike" cap="none">
                <a:solidFill>
                  <a:schemeClr val="accent1"/>
                </a:solidFill>
              </a:defRPr>
            </a:lvl1pPr>
            <a:lvl2pPr marL="0" marR="0" lvl="1"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Intro/Ending slide">
    <p:spTree>
      <p:nvGrpSpPr>
        <p:cNvPr id="1" name="Shape 720"/>
        <p:cNvGrpSpPr/>
        <p:nvPr/>
      </p:nvGrpSpPr>
      <p:grpSpPr>
        <a:xfrm>
          <a:off x="0" y="0"/>
          <a:ext cx="0" cy="0"/>
          <a:chOff x="0" y="0"/>
          <a:chExt cx="0" cy="0"/>
        </a:xfrm>
      </p:grpSpPr>
      <p:pic>
        <p:nvPicPr>
          <p:cNvPr id="721" name="Shape 721"/>
          <p:cNvPicPr preferRelativeResize="0"/>
          <p:nvPr/>
        </p:nvPicPr>
        <p:blipFill rotWithShape="1">
          <a:blip r:embed="rId2">
            <a:alphaModFix/>
          </a:blip>
          <a:srcRect/>
          <a:stretch/>
        </p:blipFill>
        <p:spPr>
          <a:xfrm>
            <a:off x="0" y="0"/>
            <a:ext cx="9144000" cy="280200"/>
          </a:xfrm>
          <a:prstGeom prst="rect">
            <a:avLst/>
          </a:prstGeom>
          <a:noFill/>
          <a:ln>
            <a:noFill/>
          </a:ln>
        </p:spPr>
      </p:pic>
      <p:pic>
        <p:nvPicPr>
          <p:cNvPr id="722" name="Shape 722"/>
          <p:cNvPicPr preferRelativeResize="0"/>
          <p:nvPr/>
        </p:nvPicPr>
        <p:blipFill rotWithShape="1">
          <a:blip r:embed="rId2">
            <a:alphaModFix/>
          </a:blip>
          <a:srcRect/>
          <a:stretch/>
        </p:blipFill>
        <p:spPr>
          <a:xfrm>
            <a:off x="0" y="4880547"/>
            <a:ext cx="9144000" cy="280200"/>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6_Title and Content Slide">
    <p:spTree>
      <p:nvGrpSpPr>
        <p:cNvPr id="1" name="Shape 723"/>
        <p:cNvGrpSpPr/>
        <p:nvPr/>
      </p:nvGrpSpPr>
      <p:grpSpPr>
        <a:xfrm>
          <a:off x="0" y="0"/>
          <a:ext cx="0" cy="0"/>
          <a:chOff x="0" y="0"/>
          <a:chExt cx="0" cy="0"/>
        </a:xfrm>
      </p:grpSpPr>
      <p:pic>
        <p:nvPicPr>
          <p:cNvPr id="724" name="Shape 724" descr="presentation_gradient.png"/>
          <p:cNvPicPr preferRelativeResize="0"/>
          <p:nvPr/>
        </p:nvPicPr>
        <p:blipFill>
          <a:blip r:embed="rId2">
            <a:alphaModFix/>
          </a:blip>
          <a:stretch>
            <a:fillRect/>
          </a:stretch>
        </p:blipFill>
        <p:spPr>
          <a:xfrm>
            <a:off x="0" y="3413050"/>
            <a:ext cx="9144000" cy="1730449"/>
          </a:xfrm>
          <a:prstGeom prst="rect">
            <a:avLst/>
          </a:prstGeom>
          <a:noFill/>
          <a:ln>
            <a:noFill/>
          </a:ln>
        </p:spPr>
      </p:pic>
      <p:sp>
        <p:nvSpPr>
          <p:cNvPr id="725" name="Shape 725"/>
          <p:cNvSpPr txBox="1">
            <a:spLocks noGrp="1"/>
          </p:cNvSpPr>
          <p:nvPr>
            <p:ph type="title"/>
          </p:nvPr>
        </p:nvSpPr>
        <p:spPr>
          <a:xfrm>
            <a:off x="225515" y="210535"/>
            <a:ext cx="8725800" cy="4905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None/>
              <a:defRPr b="0" i="0" u="none" strike="noStrike" cap="none">
                <a:solidFill>
                  <a:schemeClr val="accent1"/>
                </a:solidFill>
              </a:defRPr>
            </a:lvl1pPr>
            <a:lvl2pPr marL="0" marR="0" lvl="1"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9pPr>
          </a:lstStyle>
          <a:p>
            <a:endParaRPr/>
          </a:p>
        </p:txBody>
      </p:sp>
      <p:grpSp>
        <p:nvGrpSpPr>
          <p:cNvPr id="726" name="Shape 726"/>
          <p:cNvGrpSpPr/>
          <p:nvPr/>
        </p:nvGrpSpPr>
        <p:grpSpPr>
          <a:xfrm>
            <a:off x="7713563" y="4759665"/>
            <a:ext cx="1092062" cy="259751"/>
            <a:chOff x="2349500" y="2886075"/>
            <a:chExt cx="4611750" cy="1096925"/>
          </a:xfrm>
        </p:grpSpPr>
        <p:sp>
          <p:nvSpPr>
            <p:cNvPr id="727" name="Shape 727"/>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28" name="Shape 728"/>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729" name="Shape 729"/>
          <p:cNvSpPr txBox="1"/>
          <p:nvPr/>
        </p:nvSpPr>
        <p:spPr>
          <a:xfrm>
            <a:off x="6621835" y="4872370"/>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AA9B8"/>
              </a:buClr>
              <a:buSzPct val="25000"/>
              <a:buFont typeface="Arial"/>
              <a:buNone/>
            </a:pPr>
            <a:r>
              <a:rPr lang="en" sz="500" b="0" i="0" u="none" strike="noStrike" cap="none">
                <a:solidFill>
                  <a:srgbClr val="FFFFFF"/>
                </a:solidFill>
                <a:latin typeface="Open Sans"/>
                <a:ea typeface="Open Sans"/>
                <a:cs typeface="Open Sans"/>
                <a:sym typeface="Open Sans"/>
              </a:rPr>
              <a:t>Confidential and Proprietary</a:t>
            </a: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8_Title and Content Slide">
    <p:spTree>
      <p:nvGrpSpPr>
        <p:cNvPr id="1" name="Shape 730"/>
        <p:cNvGrpSpPr/>
        <p:nvPr/>
      </p:nvGrpSpPr>
      <p:grpSpPr>
        <a:xfrm>
          <a:off x="0" y="0"/>
          <a:ext cx="0" cy="0"/>
          <a:chOff x="0" y="0"/>
          <a:chExt cx="0" cy="0"/>
        </a:xfrm>
      </p:grpSpPr>
      <p:pic>
        <p:nvPicPr>
          <p:cNvPr id="731" name="Shape 731" descr="presentation_gradient.png"/>
          <p:cNvPicPr preferRelativeResize="0"/>
          <p:nvPr/>
        </p:nvPicPr>
        <p:blipFill>
          <a:blip r:embed="rId2">
            <a:alphaModFix/>
          </a:blip>
          <a:stretch>
            <a:fillRect/>
          </a:stretch>
        </p:blipFill>
        <p:spPr>
          <a:xfrm>
            <a:off x="0" y="3857625"/>
            <a:ext cx="9144000" cy="1285875"/>
          </a:xfrm>
          <a:prstGeom prst="rect">
            <a:avLst/>
          </a:prstGeom>
          <a:noFill/>
          <a:ln>
            <a:noFill/>
          </a:ln>
        </p:spPr>
      </p:pic>
      <p:sp>
        <p:nvSpPr>
          <p:cNvPr id="732" name="Shape 732"/>
          <p:cNvSpPr txBox="1">
            <a:spLocks noGrp="1"/>
          </p:cNvSpPr>
          <p:nvPr>
            <p:ph type="title"/>
          </p:nvPr>
        </p:nvSpPr>
        <p:spPr>
          <a:xfrm>
            <a:off x="225515" y="210535"/>
            <a:ext cx="8725800" cy="4905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None/>
              <a:defRPr b="0" i="0" u="none" strike="noStrike" cap="none">
                <a:solidFill>
                  <a:schemeClr val="accent1"/>
                </a:solidFill>
              </a:defRPr>
            </a:lvl1pPr>
            <a:lvl2pPr marL="0" marR="0" lvl="1"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9pPr>
          </a:lstStyle>
          <a:p>
            <a:endParaRPr/>
          </a:p>
        </p:txBody>
      </p:sp>
      <p:grpSp>
        <p:nvGrpSpPr>
          <p:cNvPr id="733" name="Shape 733"/>
          <p:cNvGrpSpPr/>
          <p:nvPr/>
        </p:nvGrpSpPr>
        <p:grpSpPr>
          <a:xfrm>
            <a:off x="7713563" y="4759665"/>
            <a:ext cx="1092062" cy="259751"/>
            <a:chOff x="2349500" y="2886075"/>
            <a:chExt cx="4611750" cy="1096925"/>
          </a:xfrm>
        </p:grpSpPr>
        <p:sp>
          <p:nvSpPr>
            <p:cNvPr id="734" name="Shape 734"/>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35" name="Shape 735"/>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736" name="Shape 736"/>
          <p:cNvSpPr txBox="1"/>
          <p:nvPr/>
        </p:nvSpPr>
        <p:spPr>
          <a:xfrm>
            <a:off x="6621835" y="4872370"/>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AA9B8"/>
              </a:buClr>
              <a:buSzPct val="25000"/>
              <a:buFont typeface="Arial"/>
              <a:buNone/>
            </a:pPr>
            <a:r>
              <a:rPr lang="en" sz="500" b="0" i="0" u="none" strike="noStrike" cap="none">
                <a:solidFill>
                  <a:srgbClr val="FFFFFF"/>
                </a:solidFill>
                <a:latin typeface="Open Sans"/>
                <a:ea typeface="Open Sans"/>
                <a:cs typeface="Open Sans"/>
                <a:sym typeface="Open Sans"/>
              </a:rPr>
              <a:t>Confidential and Proprietary</a:t>
            </a: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9_Title and Content Slide">
    <p:spTree>
      <p:nvGrpSpPr>
        <p:cNvPr id="1" name="Shape 737"/>
        <p:cNvGrpSpPr/>
        <p:nvPr/>
      </p:nvGrpSpPr>
      <p:grpSpPr>
        <a:xfrm>
          <a:off x="0" y="0"/>
          <a:ext cx="0" cy="0"/>
          <a:chOff x="0" y="0"/>
          <a:chExt cx="0" cy="0"/>
        </a:xfrm>
      </p:grpSpPr>
      <p:pic>
        <p:nvPicPr>
          <p:cNvPr id="738" name="Shape 738" descr="presentation_gradient.png"/>
          <p:cNvPicPr preferRelativeResize="0"/>
          <p:nvPr/>
        </p:nvPicPr>
        <p:blipFill>
          <a:blip r:embed="rId2">
            <a:alphaModFix/>
          </a:blip>
          <a:stretch>
            <a:fillRect/>
          </a:stretch>
        </p:blipFill>
        <p:spPr>
          <a:xfrm>
            <a:off x="0" y="4662249"/>
            <a:ext cx="9144000" cy="481249"/>
          </a:xfrm>
          <a:prstGeom prst="rect">
            <a:avLst/>
          </a:prstGeom>
          <a:noFill/>
          <a:ln>
            <a:noFill/>
          </a:ln>
        </p:spPr>
      </p:pic>
      <p:sp>
        <p:nvSpPr>
          <p:cNvPr id="739" name="Shape 739"/>
          <p:cNvSpPr txBox="1">
            <a:spLocks noGrp="1"/>
          </p:cNvSpPr>
          <p:nvPr>
            <p:ph type="title"/>
          </p:nvPr>
        </p:nvSpPr>
        <p:spPr>
          <a:xfrm>
            <a:off x="225515" y="210535"/>
            <a:ext cx="8725800" cy="4905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None/>
              <a:defRPr b="0" i="0" u="none" strike="noStrike" cap="none">
                <a:solidFill>
                  <a:schemeClr val="accent1"/>
                </a:solidFill>
              </a:defRPr>
            </a:lvl1pPr>
            <a:lvl2pPr marL="0" marR="0" lvl="1"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2pPr>
            <a:lvl3pPr marL="0" marR="0" lvl="2"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3pPr>
            <a:lvl4pPr marL="0" marR="0" lvl="3"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4pPr>
            <a:lvl5pPr marL="0" marR="0" lvl="4"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5pPr>
            <a:lvl6pPr marL="190500" marR="0" lvl="5"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6pPr>
            <a:lvl7pPr marL="381000" marR="0" lvl="6"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7pPr>
            <a:lvl8pPr marL="584200" marR="0" lvl="7" indent="-1270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8pPr>
            <a:lvl9pPr marL="774700" marR="0" lvl="8"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9pPr>
          </a:lstStyle>
          <a:p>
            <a:endParaRPr/>
          </a:p>
        </p:txBody>
      </p:sp>
      <p:grpSp>
        <p:nvGrpSpPr>
          <p:cNvPr id="740" name="Shape 740"/>
          <p:cNvGrpSpPr/>
          <p:nvPr/>
        </p:nvGrpSpPr>
        <p:grpSpPr>
          <a:xfrm>
            <a:off x="7713563" y="4759665"/>
            <a:ext cx="1092062" cy="259751"/>
            <a:chOff x="2349500" y="2886075"/>
            <a:chExt cx="4611750" cy="1096925"/>
          </a:xfrm>
        </p:grpSpPr>
        <p:sp>
          <p:nvSpPr>
            <p:cNvPr id="741" name="Shape 741"/>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42" name="Shape 742"/>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743" name="Shape 743"/>
          <p:cNvSpPr txBox="1"/>
          <p:nvPr/>
        </p:nvSpPr>
        <p:spPr>
          <a:xfrm>
            <a:off x="6621835" y="4872370"/>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AA9B8"/>
              </a:buClr>
              <a:buSzPct val="25000"/>
              <a:buFont typeface="Arial"/>
              <a:buNone/>
            </a:pPr>
            <a:r>
              <a:rPr lang="en" sz="500" b="0" i="0" u="none" strike="noStrike" cap="none">
                <a:solidFill>
                  <a:srgbClr val="FFFFFF"/>
                </a:solidFill>
                <a:latin typeface="Open Sans"/>
                <a:ea typeface="Open Sans"/>
                <a:cs typeface="Open Sans"/>
                <a:sym typeface="Open Sans"/>
              </a:rPr>
              <a:t>Confidential and Proprietary</a:t>
            </a: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7_Title and Content Slide">
    <p:spTree>
      <p:nvGrpSpPr>
        <p:cNvPr id="1" name="Shape 744"/>
        <p:cNvGrpSpPr/>
        <p:nvPr/>
      </p:nvGrpSpPr>
      <p:grpSpPr>
        <a:xfrm>
          <a:off x="0" y="0"/>
          <a:ext cx="0" cy="0"/>
          <a:chOff x="0" y="0"/>
          <a:chExt cx="0" cy="0"/>
        </a:xfrm>
      </p:grpSpPr>
      <p:pic>
        <p:nvPicPr>
          <p:cNvPr id="745" name="Shape 745" descr="presentation_gradient.png"/>
          <p:cNvPicPr preferRelativeResize="0"/>
          <p:nvPr/>
        </p:nvPicPr>
        <p:blipFill>
          <a:blip r:embed="rId2">
            <a:alphaModFix/>
          </a:blip>
          <a:stretch>
            <a:fillRect/>
          </a:stretch>
        </p:blipFill>
        <p:spPr>
          <a:xfrm>
            <a:off x="0" y="3910275"/>
            <a:ext cx="9144000" cy="1233225"/>
          </a:xfrm>
          <a:prstGeom prst="rect">
            <a:avLst/>
          </a:prstGeom>
          <a:noFill/>
          <a:ln>
            <a:noFill/>
          </a:ln>
        </p:spPr>
      </p:pic>
      <p:sp>
        <p:nvSpPr>
          <p:cNvPr id="746" name="Shape 746"/>
          <p:cNvSpPr txBox="1">
            <a:spLocks noGrp="1"/>
          </p:cNvSpPr>
          <p:nvPr>
            <p:ph type="title"/>
          </p:nvPr>
        </p:nvSpPr>
        <p:spPr>
          <a:xfrm>
            <a:off x="5735107" y="1086853"/>
            <a:ext cx="2987400" cy="15480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None/>
              <a:defRPr sz="2200" b="0" i="0" u="none" strike="noStrike" cap="none">
                <a:solidFill>
                  <a:schemeClr val="accent1"/>
                </a:solidFill>
              </a:defRPr>
            </a:lvl1pPr>
            <a:lvl2pPr marL="0" marR="0" lvl="1"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2pPr>
            <a:lvl3pPr marL="0" marR="0" lvl="2"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3pPr>
            <a:lvl4pPr marL="0" marR="0" lvl="3"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4pPr>
            <a:lvl5pPr marL="0" marR="0" lvl="4"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5pPr>
            <a:lvl6pPr marL="190500" marR="0" lvl="5"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6pPr>
            <a:lvl7pPr marL="381000" marR="0" lvl="6"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7pPr>
            <a:lvl8pPr marL="584200" marR="0" lvl="7" indent="-1270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8pPr>
            <a:lvl9pPr marL="774700" marR="0" lvl="8"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9pPr>
          </a:lstStyle>
          <a:p>
            <a:endParaRPr/>
          </a:p>
        </p:txBody>
      </p:sp>
      <p:cxnSp>
        <p:nvCxnSpPr>
          <p:cNvPr id="747" name="Shape 747"/>
          <p:cNvCxnSpPr/>
          <p:nvPr/>
        </p:nvCxnSpPr>
        <p:spPr>
          <a:xfrm>
            <a:off x="5153525" y="1121567"/>
            <a:ext cx="0" cy="1573500"/>
          </a:xfrm>
          <a:prstGeom prst="straightConnector1">
            <a:avLst/>
          </a:prstGeom>
          <a:noFill/>
          <a:ln w="9525" cap="flat" cmpd="sng">
            <a:solidFill>
              <a:schemeClr val="accent1"/>
            </a:solidFill>
            <a:prstDash val="solid"/>
            <a:miter/>
            <a:headEnd type="none" w="med" len="med"/>
            <a:tailEnd type="none" w="med" len="med"/>
          </a:ln>
        </p:spPr>
      </p:cxnSp>
      <p:sp>
        <p:nvSpPr>
          <p:cNvPr id="748" name="Shape 748"/>
          <p:cNvSpPr txBox="1">
            <a:spLocks noGrp="1"/>
          </p:cNvSpPr>
          <p:nvPr>
            <p:ph type="body" idx="1"/>
          </p:nvPr>
        </p:nvSpPr>
        <p:spPr>
          <a:xfrm>
            <a:off x="510027" y="989223"/>
            <a:ext cx="4523100" cy="1574100"/>
          </a:xfrm>
          <a:prstGeom prst="rect">
            <a:avLst/>
          </a:prstGeom>
          <a:noFill/>
          <a:ln>
            <a:noFill/>
          </a:ln>
        </p:spPr>
        <p:txBody>
          <a:bodyPr lIns="68575" tIns="68575" rIns="68575" bIns="68575" anchor="t" anchorCtr="0"/>
          <a:lstStyle>
            <a:lvl1pPr marL="101600" marR="0" lvl="0" indent="-25400" algn="r" rtl="0">
              <a:lnSpc>
                <a:spcPct val="100000"/>
              </a:lnSpc>
              <a:spcBef>
                <a:spcPts val="200"/>
              </a:spcBef>
              <a:spcAft>
                <a:spcPts val="0"/>
              </a:spcAft>
              <a:buClr>
                <a:srgbClr val="69707B"/>
              </a:buClr>
              <a:buSzPct val="80000"/>
              <a:buFont typeface="Open Sans"/>
              <a:buChar char="•"/>
              <a:defRPr sz="1500" b="0" i="0" u="none" strike="noStrike" cap="none">
                <a:solidFill>
                  <a:srgbClr val="7F7F7F"/>
                </a:solidFill>
                <a:latin typeface="Open Sans"/>
                <a:ea typeface="Open Sans"/>
                <a:cs typeface="Open Sans"/>
                <a:sym typeface="Open Sans"/>
              </a:defRPr>
            </a:lvl1pPr>
            <a:lvl2pPr marL="190500" marR="0" lvl="1" indent="-12700" algn="r" rtl="0">
              <a:lnSpc>
                <a:spcPct val="100000"/>
              </a:lnSpc>
              <a:spcBef>
                <a:spcPts val="200"/>
              </a:spcBef>
              <a:spcAft>
                <a:spcPts val="0"/>
              </a:spcAft>
              <a:buClr>
                <a:schemeClr val="dk1"/>
              </a:buClr>
              <a:buSzPct val="80000"/>
              <a:buFont typeface="Open Sans"/>
              <a:buChar char="−"/>
              <a:defRPr sz="1500" b="0" i="0" u="none" strike="noStrike" cap="none">
                <a:solidFill>
                  <a:srgbClr val="506070"/>
                </a:solidFill>
                <a:latin typeface="Open Sans"/>
                <a:ea typeface="Open Sans"/>
                <a:cs typeface="Open Sans"/>
                <a:sym typeface="Open Sans"/>
              </a:defRPr>
            </a:lvl2pPr>
            <a:lvl3pPr marL="241300" marR="0" lvl="2" indent="-12700" algn="r" rtl="0">
              <a:lnSpc>
                <a:spcPct val="100000"/>
              </a:lnSpc>
              <a:spcBef>
                <a:spcPts val="200"/>
              </a:spcBef>
              <a:spcAft>
                <a:spcPts val="0"/>
              </a:spcAft>
              <a:buClr>
                <a:schemeClr val="dk1"/>
              </a:buClr>
              <a:buSzPct val="78571"/>
              <a:buFont typeface="Open Sans"/>
              <a:buChar char="▪"/>
              <a:defRPr sz="1400" b="0" i="0" u="none" strike="noStrike" cap="none">
                <a:solidFill>
                  <a:srgbClr val="506070"/>
                </a:solidFill>
                <a:latin typeface="Open Sans"/>
                <a:ea typeface="Open Sans"/>
                <a:cs typeface="Open Sans"/>
                <a:sym typeface="Open Sans"/>
              </a:defRPr>
            </a:lvl3pPr>
            <a:lvl4pPr marL="317500" marR="0" lvl="3" indent="-12700" algn="r" rtl="0">
              <a:lnSpc>
                <a:spcPct val="100000"/>
              </a:lnSpc>
              <a:spcBef>
                <a:spcPts val="200"/>
              </a:spcBef>
              <a:spcAft>
                <a:spcPts val="0"/>
              </a:spcAft>
              <a:buClr>
                <a:schemeClr val="dk1"/>
              </a:buClr>
              <a:buSzPct val="83333"/>
              <a:buFont typeface="Open Sans"/>
              <a:buChar char="•"/>
              <a:defRPr sz="1200" b="0" i="0" u="none" strike="noStrike" cap="none">
                <a:solidFill>
                  <a:srgbClr val="506070"/>
                </a:solidFill>
                <a:latin typeface="Open Sans"/>
                <a:ea typeface="Open Sans"/>
                <a:cs typeface="Open Sans"/>
                <a:sym typeface="Open Sans"/>
              </a:defRPr>
            </a:lvl4pPr>
            <a:lvl5pPr marL="406400" marR="0" lvl="4" indent="-50800" algn="r" rtl="0">
              <a:lnSpc>
                <a:spcPct val="100000"/>
              </a:lnSpc>
              <a:spcBef>
                <a:spcPts val="200"/>
              </a:spcBef>
              <a:spcAft>
                <a:spcPts val="0"/>
              </a:spcAft>
              <a:buClr>
                <a:schemeClr val="dk1"/>
              </a:buClr>
              <a:buSzPct val="63636"/>
              <a:buFont typeface="Open Sans"/>
              <a:buChar char="−"/>
              <a:defRPr sz="1100" b="0" i="0" u="none" strike="noStrike" cap="none">
                <a:solidFill>
                  <a:srgbClr val="506070"/>
                </a:solidFill>
                <a:latin typeface="Open Sans"/>
                <a:ea typeface="Open Sans"/>
                <a:cs typeface="Open Sans"/>
                <a:sym typeface="Open Sans"/>
              </a:defRPr>
            </a:lvl5pPr>
            <a:lvl6pPr marL="939800" marR="0" lvl="5" indent="-508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381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381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508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
        <p:nvSpPr>
          <p:cNvPr id="749" name="Shape 749"/>
          <p:cNvSpPr/>
          <p:nvPr/>
        </p:nvSpPr>
        <p:spPr>
          <a:xfrm>
            <a:off x="5403775" y="1086850"/>
            <a:ext cx="275100" cy="2769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chemeClr val="accent1"/>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nvGrpSpPr>
          <p:cNvPr id="750" name="Shape 750"/>
          <p:cNvGrpSpPr/>
          <p:nvPr/>
        </p:nvGrpSpPr>
        <p:grpSpPr>
          <a:xfrm>
            <a:off x="7713563" y="4759665"/>
            <a:ext cx="1092062" cy="259751"/>
            <a:chOff x="2349500" y="2886075"/>
            <a:chExt cx="4611750" cy="1096925"/>
          </a:xfrm>
        </p:grpSpPr>
        <p:sp>
          <p:nvSpPr>
            <p:cNvPr id="751" name="Shape 751"/>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52" name="Shape 752"/>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753" name="Shape 753"/>
          <p:cNvSpPr txBox="1"/>
          <p:nvPr/>
        </p:nvSpPr>
        <p:spPr>
          <a:xfrm>
            <a:off x="6621835" y="4872370"/>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AA9B8"/>
              </a:buClr>
              <a:buSzPct val="25000"/>
              <a:buFont typeface="Arial"/>
              <a:buNone/>
            </a:pPr>
            <a:r>
              <a:rPr lang="en" sz="500" b="0" i="0" u="none" strike="noStrike" cap="none">
                <a:solidFill>
                  <a:srgbClr val="FFFFFF"/>
                </a:solidFill>
                <a:latin typeface="Open Sans"/>
                <a:ea typeface="Open Sans"/>
                <a:cs typeface="Open Sans"/>
                <a:sym typeface="Open Sans"/>
              </a:rPr>
              <a:t>Confidential and Proprietary</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07_Orange Background">
    <p:spTree>
      <p:nvGrpSpPr>
        <p:cNvPr id="1" name="Shape 754"/>
        <p:cNvGrpSpPr/>
        <p:nvPr/>
      </p:nvGrpSpPr>
      <p:grpSpPr>
        <a:xfrm>
          <a:off x="0" y="0"/>
          <a:ext cx="0" cy="0"/>
          <a:chOff x="0" y="0"/>
          <a:chExt cx="0" cy="0"/>
        </a:xfrm>
      </p:grpSpPr>
      <p:pic>
        <p:nvPicPr>
          <p:cNvPr id="755" name="Shape 755"/>
          <p:cNvPicPr preferRelativeResize="0"/>
          <p:nvPr/>
        </p:nvPicPr>
        <p:blipFill rotWithShape="1">
          <a:blip r:embed="rId2">
            <a:alphaModFix/>
          </a:blip>
          <a:srcRect t="2133"/>
          <a:stretch/>
        </p:blipFill>
        <p:spPr>
          <a:xfrm>
            <a:off x="-78825" y="-26800"/>
            <a:ext cx="9290400" cy="4470900"/>
          </a:xfrm>
          <a:prstGeom prst="rect">
            <a:avLst/>
          </a:prstGeom>
          <a:noFill/>
          <a:ln>
            <a:noFill/>
          </a:ln>
        </p:spPr>
      </p:pic>
      <p:sp>
        <p:nvSpPr>
          <p:cNvPr id="756" name="Shape 756"/>
          <p:cNvSpPr txBox="1">
            <a:spLocks noGrp="1"/>
          </p:cNvSpPr>
          <p:nvPr>
            <p:ph type="title"/>
          </p:nvPr>
        </p:nvSpPr>
        <p:spPr>
          <a:xfrm>
            <a:off x="1209357" y="817099"/>
            <a:ext cx="7402800" cy="5004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None/>
              <a:defRPr sz="3400" b="0" i="0" u="none" strike="noStrike" cap="none">
                <a:solidFill>
                  <a:schemeClr val="lt1"/>
                </a:solidFill>
              </a:defRPr>
            </a:lvl1pPr>
            <a:lvl2pPr marL="0" marR="0" lvl="1"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2pPr>
            <a:lvl3pPr marL="0" marR="0" lvl="2"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3pPr>
            <a:lvl4pPr marL="0" marR="0" lvl="3"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4pPr>
            <a:lvl5pPr marL="0" marR="0" lvl="4"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5pPr>
            <a:lvl6pPr marL="190500" marR="0" lvl="5"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6pPr>
            <a:lvl7pPr marL="381000" marR="0" lvl="6"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7pPr>
            <a:lvl8pPr marL="584200" marR="0" lvl="7" indent="-1270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8pPr>
            <a:lvl9pPr marL="774700" marR="0" lvl="8"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9pPr>
          </a:lstStyle>
          <a:p>
            <a:endParaRPr/>
          </a:p>
        </p:txBody>
      </p:sp>
      <p:sp>
        <p:nvSpPr>
          <p:cNvPr id="757" name="Shape 757"/>
          <p:cNvSpPr txBox="1">
            <a:spLocks noGrp="1"/>
          </p:cNvSpPr>
          <p:nvPr>
            <p:ph type="body" idx="1"/>
          </p:nvPr>
        </p:nvSpPr>
        <p:spPr>
          <a:xfrm>
            <a:off x="1209357" y="1412171"/>
            <a:ext cx="7402800" cy="1949699"/>
          </a:xfrm>
          <a:prstGeom prst="rect">
            <a:avLst/>
          </a:prstGeom>
          <a:noFill/>
          <a:ln>
            <a:noFill/>
          </a:ln>
        </p:spPr>
        <p:txBody>
          <a:bodyPr lIns="68575" tIns="68575" rIns="68575" bIns="68575" anchor="t" anchorCtr="0"/>
          <a:lstStyle>
            <a:lvl1pPr marL="0" marR="0" lvl="0" indent="0" algn="l" rtl="0">
              <a:lnSpc>
                <a:spcPct val="100000"/>
              </a:lnSpc>
              <a:spcBef>
                <a:spcPts val="200"/>
              </a:spcBef>
              <a:spcAft>
                <a:spcPts val="0"/>
              </a:spcAft>
              <a:buClr>
                <a:schemeClr val="lt1"/>
              </a:buClr>
              <a:buSzPct val="45833"/>
              <a:buFont typeface="Open Sans"/>
              <a:buNone/>
              <a:defRPr sz="2400" b="0" i="0" u="none" strike="noStrike" cap="none">
                <a:solidFill>
                  <a:srgbClr val="BEFFFF"/>
                </a:solidFill>
                <a:latin typeface="Open Sans"/>
                <a:ea typeface="Open Sans"/>
                <a:cs typeface="Open Sans"/>
                <a:sym typeface="Open Sans"/>
              </a:defRPr>
            </a:lvl1pPr>
            <a:lvl2pPr marL="101600" marR="0" lvl="1" indent="0" algn="l" rtl="0">
              <a:lnSpc>
                <a:spcPct val="100000"/>
              </a:lnSpc>
              <a:spcBef>
                <a:spcPts val="200"/>
              </a:spcBef>
              <a:spcAft>
                <a:spcPts val="0"/>
              </a:spcAft>
              <a:buClr>
                <a:schemeClr val="lt1"/>
              </a:buClr>
              <a:buSzPct val="73333"/>
              <a:buFont typeface="Open Sans"/>
              <a:buNone/>
              <a:defRPr sz="1500" b="0" i="0" u="none" strike="noStrike" cap="none">
                <a:solidFill>
                  <a:schemeClr val="lt1"/>
                </a:solidFill>
                <a:latin typeface="Open Sans"/>
                <a:ea typeface="Open Sans"/>
                <a:cs typeface="Open Sans"/>
                <a:sym typeface="Open Sans"/>
              </a:defRPr>
            </a:lvl2pPr>
            <a:lvl3pPr marL="165100" marR="0" lvl="2" indent="0" algn="l" rtl="0">
              <a:lnSpc>
                <a:spcPct val="100000"/>
              </a:lnSpc>
              <a:spcBef>
                <a:spcPts val="200"/>
              </a:spcBef>
              <a:spcAft>
                <a:spcPts val="0"/>
              </a:spcAft>
              <a:buClr>
                <a:schemeClr val="lt1"/>
              </a:buClr>
              <a:buSzPct val="78571"/>
              <a:buFont typeface="Open Sans"/>
              <a:buNone/>
              <a:defRPr sz="1400" b="0" i="0" u="none" strike="noStrike" cap="none">
                <a:solidFill>
                  <a:schemeClr val="lt1"/>
                </a:solidFill>
                <a:latin typeface="Open Sans"/>
                <a:ea typeface="Open Sans"/>
                <a:cs typeface="Open Sans"/>
                <a:sym typeface="Open Sans"/>
              </a:defRPr>
            </a:lvl3pPr>
            <a:lvl4pPr marL="241300" marR="0" lvl="3" indent="0" algn="l" rtl="0">
              <a:lnSpc>
                <a:spcPct val="100000"/>
              </a:lnSpc>
              <a:spcBef>
                <a:spcPts val="200"/>
              </a:spcBef>
              <a:spcAft>
                <a:spcPts val="0"/>
              </a:spcAft>
              <a:buClr>
                <a:schemeClr val="lt1"/>
              </a:buClr>
              <a:buSzPct val="91666"/>
              <a:buFont typeface="Open Sans"/>
              <a:buNone/>
              <a:defRPr sz="1200" b="0" i="0" u="none" strike="noStrike" cap="none">
                <a:solidFill>
                  <a:schemeClr val="lt1"/>
                </a:solidFill>
                <a:latin typeface="Open Sans"/>
                <a:ea typeface="Open Sans"/>
                <a:cs typeface="Open Sans"/>
                <a:sym typeface="Open Sans"/>
              </a:defRPr>
            </a:lvl4pPr>
            <a:lvl5pPr marL="317500" marR="0" lvl="4" indent="0" algn="l" rtl="0">
              <a:lnSpc>
                <a:spcPct val="100000"/>
              </a:lnSpc>
              <a:spcBef>
                <a:spcPts val="200"/>
              </a:spcBef>
              <a:spcAft>
                <a:spcPts val="0"/>
              </a:spcAft>
              <a:buClr>
                <a:schemeClr val="lt1"/>
              </a:buClr>
              <a:buSzPct val="100000"/>
              <a:buFont typeface="Open Sans"/>
              <a:buNone/>
              <a:defRPr sz="1100" b="0" i="0" u="none" strike="noStrike" cap="none">
                <a:solidFill>
                  <a:schemeClr val="lt1"/>
                </a:solidFill>
                <a:latin typeface="Open Sans"/>
                <a:ea typeface="Open Sans"/>
                <a:cs typeface="Open Sans"/>
                <a:sym typeface="Open Sans"/>
              </a:defRPr>
            </a:lvl5pPr>
            <a:lvl6pPr marL="939800" marR="0" lvl="5" indent="-508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381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381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508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
        <p:nvSpPr>
          <p:cNvPr id="758" name="Shape 758"/>
          <p:cNvSpPr/>
          <p:nvPr/>
        </p:nvSpPr>
        <p:spPr>
          <a:xfrm>
            <a:off x="656374" y="825150"/>
            <a:ext cx="491700" cy="4707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chemeClr val="lt1"/>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Title &amp; Subtitle 1">
    <p:spTree>
      <p:nvGrpSpPr>
        <p:cNvPr id="1" name="Shape 759"/>
        <p:cNvGrpSpPr/>
        <p:nvPr/>
      </p:nvGrpSpPr>
      <p:grpSpPr>
        <a:xfrm>
          <a:off x="0" y="0"/>
          <a:ext cx="0" cy="0"/>
          <a:chOff x="0" y="0"/>
          <a:chExt cx="0" cy="0"/>
        </a:xfrm>
      </p:grpSpPr>
      <p:sp>
        <p:nvSpPr>
          <p:cNvPr id="760" name="Shape 760"/>
          <p:cNvSpPr txBox="1">
            <a:spLocks noGrp="1"/>
          </p:cNvSpPr>
          <p:nvPr>
            <p:ph type="title"/>
          </p:nvPr>
        </p:nvSpPr>
        <p:spPr>
          <a:xfrm>
            <a:off x="1221375" y="1289548"/>
            <a:ext cx="6696300" cy="1304100"/>
          </a:xfrm>
          <a:prstGeom prst="rect">
            <a:avLst/>
          </a:prstGeom>
          <a:noFill/>
          <a:ln>
            <a:noFill/>
          </a:ln>
        </p:spPr>
        <p:txBody>
          <a:bodyPr lIns="68575" tIns="68575" rIns="68575" bIns="68575" anchor="b" anchorCtr="0"/>
          <a:lstStyle>
            <a:lvl1pPr marL="0" marR="0" lvl="0" indent="0" algn="l" rtl="0">
              <a:lnSpc>
                <a:spcPct val="100000"/>
              </a:lnSpc>
              <a:spcBef>
                <a:spcPts val="0"/>
              </a:spcBef>
              <a:spcAft>
                <a:spcPts val="0"/>
              </a:spcAft>
              <a:buClr>
                <a:srgbClr val="000000"/>
              </a:buClr>
              <a:buSzPct val="100000"/>
              <a:buNone/>
              <a:defRPr sz="3600" b="0" i="0" u="none" strike="noStrike" cap="none">
                <a:solidFill>
                  <a:srgbClr val="000000"/>
                </a:solidFill>
              </a:defRPr>
            </a:lvl1pPr>
            <a:lvl2pPr lvl="1" indent="0" rtl="0">
              <a:spcBef>
                <a:spcPts val="0"/>
              </a:spcBef>
              <a:buSzPct val="100000"/>
              <a:buFont typeface="Roboto Slab"/>
              <a:buNone/>
              <a:defRPr sz="3600">
                <a:latin typeface="Roboto Slab"/>
                <a:ea typeface="Roboto Slab"/>
                <a:cs typeface="Roboto Slab"/>
                <a:sym typeface="Roboto Slab"/>
              </a:defRPr>
            </a:lvl2pPr>
            <a:lvl3pPr lvl="2" indent="0" rtl="0">
              <a:spcBef>
                <a:spcPts val="0"/>
              </a:spcBef>
              <a:buSzPct val="100000"/>
              <a:buFont typeface="Roboto Slab"/>
              <a:buNone/>
              <a:defRPr sz="3600">
                <a:latin typeface="Roboto Slab"/>
                <a:ea typeface="Roboto Slab"/>
                <a:cs typeface="Roboto Slab"/>
                <a:sym typeface="Roboto Slab"/>
              </a:defRPr>
            </a:lvl3pPr>
            <a:lvl4pPr lvl="3" indent="0" rtl="0">
              <a:spcBef>
                <a:spcPts val="0"/>
              </a:spcBef>
              <a:buSzPct val="100000"/>
              <a:buFont typeface="Roboto Slab"/>
              <a:buNone/>
              <a:defRPr sz="3600">
                <a:latin typeface="Roboto Slab"/>
                <a:ea typeface="Roboto Slab"/>
                <a:cs typeface="Roboto Slab"/>
                <a:sym typeface="Roboto Slab"/>
              </a:defRPr>
            </a:lvl4pPr>
            <a:lvl5pPr lvl="4" indent="0" rtl="0">
              <a:spcBef>
                <a:spcPts val="0"/>
              </a:spcBef>
              <a:buSzPct val="100000"/>
              <a:buFont typeface="Roboto Slab"/>
              <a:buNone/>
              <a:defRPr sz="3600">
                <a:latin typeface="Roboto Slab"/>
                <a:ea typeface="Roboto Slab"/>
                <a:cs typeface="Roboto Slab"/>
                <a:sym typeface="Roboto Slab"/>
              </a:defRPr>
            </a:lvl5pPr>
            <a:lvl6pPr lvl="5" indent="0" rtl="0">
              <a:spcBef>
                <a:spcPts val="0"/>
              </a:spcBef>
              <a:buSzPct val="100000"/>
              <a:buFont typeface="Roboto Slab"/>
              <a:buNone/>
              <a:defRPr sz="3600">
                <a:latin typeface="Roboto Slab"/>
                <a:ea typeface="Roboto Slab"/>
                <a:cs typeface="Roboto Slab"/>
                <a:sym typeface="Roboto Slab"/>
              </a:defRPr>
            </a:lvl6pPr>
            <a:lvl7pPr lvl="6" indent="0" rtl="0">
              <a:spcBef>
                <a:spcPts val="0"/>
              </a:spcBef>
              <a:buSzPct val="100000"/>
              <a:buFont typeface="Roboto Slab"/>
              <a:buNone/>
              <a:defRPr sz="3600">
                <a:latin typeface="Roboto Slab"/>
                <a:ea typeface="Roboto Slab"/>
                <a:cs typeface="Roboto Slab"/>
                <a:sym typeface="Roboto Slab"/>
              </a:defRPr>
            </a:lvl7pPr>
            <a:lvl8pPr lvl="7" indent="0" rtl="0">
              <a:spcBef>
                <a:spcPts val="0"/>
              </a:spcBef>
              <a:buSzPct val="100000"/>
              <a:buFont typeface="Roboto Slab"/>
              <a:buNone/>
              <a:defRPr sz="3600">
                <a:latin typeface="Roboto Slab"/>
                <a:ea typeface="Roboto Slab"/>
                <a:cs typeface="Roboto Slab"/>
                <a:sym typeface="Roboto Slab"/>
              </a:defRPr>
            </a:lvl8pPr>
            <a:lvl9pPr lvl="8" indent="0" rtl="0">
              <a:spcBef>
                <a:spcPts val="0"/>
              </a:spcBef>
              <a:buSzPct val="100000"/>
              <a:buFont typeface="Roboto Slab"/>
              <a:buNone/>
              <a:defRPr sz="3600">
                <a:latin typeface="Roboto Slab"/>
                <a:ea typeface="Roboto Slab"/>
                <a:cs typeface="Roboto Slab"/>
                <a:sym typeface="Roboto Slab"/>
              </a:defRPr>
            </a:lvl9pPr>
          </a:lstStyle>
          <a:p>
            <a:endParaRPr/>
          </a:p>
        </p:txBody>
      </p:sp>
      <p:sp>
        <p:nvSpPr>
          <p:cNvPr id="761" name="Shape 761"/>
          <p:cNvSpPr txBox="1">
            <a:spLocks noGrp="1"/>
          </p:cNvSpPr>
          <p:nvPr>
            <p:ph type="body" idx="1"/>
          </p:nvPr>
        </p:nvSpPr>
        <p:spPr>
          <a:xfrm>
            <a:off x="1221375" y="2630533"/>
            <a:ext cx="6696300" cy="4482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rgbClr val="000000"/>
              </a:buClr>
              <a:buFont typeface="Open Sans"/>
              <a:buNone/>
              <a:defRPr sz="1000" b="0" i="0" u="none" strike="noStrike" cap="none">
                <a:solidFill>
                  <a:srgbClr val="000000"/>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Font typeface="Open Sans"/>
              <a:buNone/>
              <a:defRPr sz="1000" b="0" i="0" u="none" strike="noStrike" cap="none">
                <a:solidFill>
                  <a:srgbClr val="000000"/>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Font typeface="Open Sans"/>
              <a:buNone/>
              <a:defRPr sz="1000" b="0" i="0" u="none" strike="noStrike" cap="none">
                <a:solidFill>
                  <a:srgbClr val="000000"/>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Font typeface="Open Sans"/>
              <a:buNone/>
              <a:defRPr sz="1000" b="0" i="0" u="none" strike="noStrike" cap="none">
                <a:solidFill>
                  <a:srgbClr val="000000"/>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Font typeface="Open Sans"/>
              <a:buNone/>
              <a:defRPr sz="1000" b="0" i="0" u="none" strike="noStrike" cap="none">
                <a:solidFill>
                  <a:srgbClr val="000000"/>
                </a:solidFill>
                <a:latin typeface="Open Sans"/>
                <a:ea typeface="Open Sans"/>
                <a:cs typeface="Open Sans"/>
                <a:sym typeface="Open Sans"/>
              </a:defRPr>
            </a:lvl5pPr>
            <a:lvl6pPr marL="2286000" marR="0" lvl="5" indent="0" algn="l" rtl="0">
              <a:lnSpc>
                <a:spcPct val="100000"/>
              </a:lnSpc>
              <a:spcBef>
                <a:spcPts val="0"/>
              </a:spcBef>
              <a:spcAft>
                <a:spcPts val="0"/>
              </a:spcAft>
              <a:buClr>
                <a:srgbClr val="000000"/>
              </a:buClr>
              <a:buFont typeface="Open Sans"/>
              <a:buNone/>
              <a:defRPr sz="1000" b="0" i="0" u="none" strike="noStrike" cap="none">
                <a:solidFill>
                  <a:srgbClr val="000000"/>
                </a:solidFill>
                <a:latin typeface="Open Sans"/>
                <a:ea typeface="Open Sans"/>
                <a:cs typeface="Open Sans"/>
                <a:sym typeface="Open Sans"/>
              </a:defRPr>
            </a:lvl6pPr>
            <a:lvl7pPr marL="2743200" marR="0" lvl="6" indent="0" algn="l" rtl="0">
              <a:lnSpc>
                <a:spcPct val="100000"/>
              </a:lnSpc>
              <a:spcBef>
                <a:spcPts val="0"/>
              </a:spcBef>
              <a:spcAft>
                <a:spcPts val="0"/>
              </a:spcAft>
              <a:buClr>
                <a:srgbClr val="000000"/>
              </a:buClr>
              <a:buFont typeface="Open Sans"/>
              <a:buNone/>
              <a:defRPr sz="1000" b="0" i="0" u="none" strike="noStrike" cap="none">
                <a:solidFill>
                  <a:srgbClr val="000000"/>
                </a:solidFill>
                <a:latin typeface="Open Sans"/>
                <a:ea typeface="Open Sans"/>
                <a:cs typeface="Open Sans"/>
                <a:sym typeface="Open Sans"/>
              </a:defRPr>
            </a:lvl7pPr>
            <a:lvl8pPr marL="3200400" marR="0" lvl="7" indent="0" algn="l" rtl="0">
              <a:lnSpc>
                <a:spcPct val="100000"/>
              </a:lnSpc>
              <a:spcBef>
                <a:spcPts val="0"/>
              </a:spcBef>
              <a:spcAft>
                <a:spcPts val="0"/>
              </a:spcAft>
              <a:buClr>
                <a:srgbClr val="000000"/>
              </a:buClr>
              <a:buFont typeface="Open Sans"/>
              <a:buNone/>
              <a:defRPr sz="1000" b="0" i="0" u="none" strike="noStrike" cap="none">
                <a:solidFill>
                  <a:srgbClr val="000000"/>
                </a:solidFill>
                <a:latin typeface="Open Sans"/>
                <a:ea typeface="Open Sans"/>
                <a:cs typeface="Open Sans"/>
                <a:sym typeface="Open Sans"/>
              </a:defRPr>
            </a:lvl8pPr>
            <a:lvl9pPr marL="3657600" marR="0" lvl="8" indent="0" algn="l" rtl="0">
              <a:lnSpc>
                <a:spcPct val="100000"/>
              </a:lnSpc>
              <a:spcBef>
                <a:spcPts val="0"/>
              </a:spcBef>
              <a:spcAft>
                <a:spcPts val="0"/>
              </a:spcAft>
              <a:buClr>
                <a:srgbClr val="000000"/>
              </a:buClr>
              <a:buFont typeface="Open Sans"/>
              <a:buNone/>
              <a:defRPr sz="10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1_Title &amp; Bullets">
    <p:spTree>
      <p:nvGrpSpPr>
        <p:cNvPr id="1" name="Shape 762"/>
        <p:cNvGrpSpPr/>
        <p:nvPr/>
      </p:nvGrpSpPr>
      <p:grpSpPr>
        <a:xfrm>
          <a:off x="0" y="0"/>
          <a:ext cx="0" cy="0"/>
          <a:chOff x="0" y="0"/>
          <a:chExt cx="0" cy="0"/>
        </a:xfrm>
      </p:grpSpPr>
      <p:sp>
        <p:nvSpPr>
          <p:cNvPr id="763" name="Shape 763"/>
          <p:cNvSpPr txBox="1">
            <a:spLocks noGrp="1"/>
          </p:cNvSpPr>
          <p:nvPr>
            <p:ph type="title"/>
          </p:nvPr>
        </p:nvSpPr>
        <p:spPr>
          <a:xfrm>
            <a:off x="669727" y="234404"/>
            <a:ext cx="7804500" cy="11385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Clr>
                <a:srgbClr val="000000"/>
              </a:buClr>
              <a:buSzPct val="100000"/>
              <a:buNone/>
              <a:defRPr sz="3600" b="0" i="0" u="none" strike="noStrike" cap="none">
                <a:solidFill>
                  <a:srgbClr val="000000"/>
                </a:solidFill>
              </a:defRPr>
            </a:lvl1pPr>
            <a:lvl2pPr lvl="1" indent="0" rtl="0">
              <a:spcBef>
                <a:spcPts val="0"/>
              </a:spcBef>
              <a:buSzPct val="100000"/>
              <a:buFont typeface="Roboto Slab"/>
              <a:buNone/>
              <a:defRPr sz="3600">
                <a:latin typeface="Roboto Slab"/>
                <a:ea typeface="Roboto Slab"/>
                <a:cs typeface="Roboto Slab"/>
                <a:sym typeface="Roboto Slab"/>
              </a:defRPr>
            </a:lvl2pPr>
            <a:lvl3pPr lvl="2" indent="0" rtl="0">
              <a:spcBef>
                <a:spcPts val="0"/>
              </a:spcBef>
              <a:buSzPct val="100000"/>
              <a:buFont typeface="Roboto Slab"/>
              <a:buNone/>
              <a:defRPr sz="3600">
                <a:latin typeface="Roboto Slab"/>
                <a:ea typeface="Roboto Slab"/>
                <a:cs typeface="Roboto Slab"/>
                <a:sym typeface="Roboto Slab"/>
              </a:defRPr>
            </a:lvl3pPr>
            <a:lvl4pPr lvl="3" indent="0" rtl="0">
              <a:spcBef>
                <a:spcPts val="0"/>
              </a:spcBef>
              <a:buSzPct val="100000"/>
              <a:buFont typeface="Roboto Slab"/>
              <a:buNone/>
              <a:defRPr sz="3600">
                <a:latin typeface="Roboto Slab"/>
                <a:ea typeface="Roboto Slab"/>
                <a:cs typeface="Roboto Slab"/>
                <a:sym typeface="Roboto Slab"/>
              </a:defRPr>
            </a:lvl4pPr>
            <a:lvl5pPr lvl="4" indent="0" rtl="0">
              <a:spcBef>
                <a:spcPts val="0"/>
              </a:spcBef>
              <a:buSzPct val="100000"/>
              <a:buFont typeface="Roboto Slab"/>
              <a:buNone/>
              <a:defRPr sz="3600">
                <a:latin typeface="Roboto Slab"/>
                <a:ea typeface="Roboto Slab"/>
                <a:cs typeface="Roboto Slab"/>
                <a:sym typeface="Roboto Slab"/>
              </a:defRPr>
            </a:lvl5pPr>
            <a:lvl6pPr lvl="5" indent="0" rtl="0">
              <a:spcBef>
                <a:spcPts val="0"/>
              </a:spcBef>
              <a:buSzPct val="100000"/>
              <a:buFont typeface="Roboto Slab"/>
              <a:buNone/>
              <a:defRPr sz="3600">
                <a:latin typeface="Roboto Slab"/>
                <a:ea typeface="Roboto Slab"/>
                <a:cs typeface="Roboto Slab"/>
                <a:sym typeface="Roboto Slab"/>
              </a:defRPr>
            </a:lvl6pPr>
            <a:lvl7pPr lvl="6" indent="0" rtl="0">
              <a:spcBef>
                <a:spcPts val="0"/>
              </a:spcBef>
              <a:buSzPct val="100000"/>
              <a:buFont typeface="Roboto Slab"/>
              <a:buNone/>
              <a:defRPr sz="3600">
                <a:latin typeface="Roboto Slab"/>
                <a:ea typeface="Roboto Slab"/>
                <a:cs typeface="Roboto Slab"/>
                <a:sym typeface="Roboto Slab"/>
              </a:defRPr>
            </a:lvl7pPr>
            <a:lvl8pPr lvl="7" indent="0" rtl="0">
              <a:spcBef>
                <a:spcPts val="0"/>
              </a:spcBef>
              <a:buSzPct val="100000"/>
              <a:buFont typeface="Roboto Slab"/>
              <a:buNone/>
              <a:defRPr sz="3600">
                <a:latin typeface="Roboto Slab"/>
                <a:ea typeface="Roboto Slab"/>
                <a:cs typeface="Roboto Slab"/>
                <a:sym typeface="Roboto Slab"/>
              </a:defRPr>
            </a:lvl8pPr>
            <a:lvl9pPr lvl="8" indent="0" rtl="0">
              <a:spcBef>
                <a:spcPts val="0"/>
              </a:spcBef>
              <a:buSzPct val="100000"/>
              <a:buFont typeface="Roboto Slab"/>
              <a:buNone/>
              <a:defRPr sz="3600">
                <a:latin typeface="Roboto Slab"/>
                <a:ea typeface="Roboto Slab"/>
                <a:cs typeface="Roboto Slab"/>
                <a:sym typeface="Roboto Slab"/>
              </a:defRPr>
            </a:lvl9pPr>
          </a:lstStyle>
          <a:p>
            <a:endParaRPr/>
          </a:p>
        </p:txBody>
      </p:sp>
      <p:sp>
        <p:nvSpPr>
          <p:cNvPr id="764" name="Shape 764"/>
          <p:cNvSpPr txBox="1">
            <a:spLocks noGrp="1"/>
          </p:cNvSpPr>
          <p:nvPr>
            <p:ph type="body" idx="1"/>
          </p:nvPr>
        </p:nvSpPr>
        <p:spPr>
          <a:xfrm>
            <a:off x="669727" y="1372940"/>
            <a:ext cx="7804500" cy="3315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Open Sans"/>
              <a:buNone/>
              <a:defRPr sz="1400" b="0" i="0" u="none" strike="noStrike" cap="none">
                <a:solidFill>
                  <a:srgbClr val="000000"/>
                </a:solidFill>
                <a:latin typeface="Open Sans"/>
                <a:ea typeface="Open Sans"/>
                <a:cs typeface="Open Sans"/>
                <a:sym typeface="Open Sans"/>
              </a:defRPr>
            </a:lvl1pPr>
            <a:lvl2pPr marL="457200" marR="0" lvl="1" indent="0" algn="l" rtl="0">
              <a:lnSpc>
                <a:spcPct val="100000"/>
              </a:lnSpc>
              <a:spcBef>
                <a:spcPts val="0"/>
              </a:spcBef>
              <a:spcAft>
                <a:spcPts val="0"/>
              </a:spcAft>
              <a:buClr>
                <a:srgbClr val="000000"/>
              </a:buClr>
              <a:buFont typeface="Open Sans"/>
              <a:buNone/>
              <a:defRPr sz="1400" b="0" i="0" u="none" strike="noStrike" cap="none">
                <a:solidFill>
                  <a:srgbClr val="000000"/>
                </a:solidFill>
                <a:latin typeface="Open Sans"/>
                <a:ea typeface="Open Sans"/>
                <a:cs typeface="Open Sans"/>
                <a:sym typeface="Open Sans"/>
              </a:defRPr>
            </a:lvl2pPr>
            <a:lvl3pPr marL="914400" marR="0" lvl="2" indent="0" algn="l" rtl="0">
              <a:lnSpc>
                <a:spcPct val="100000"/>
              </a:lnSpc>
              <a:spcBef>
                <a:spcPts val="0"/>
              </a:spcBef>
              <a:spcAft>
                <a:spcPts val="0"/>
              </a:spcAft>
              <a:buClr>
                <a:srgbClr val="000000"/>
              </a:buClr>
              <a:buFont typeface="Open Sans"/>
              <a:buNone/>
              <a:defRPr sz="1400" b="0" i="0" u="none" strike="noStrike" cap="none">
                <a:solidFill>
                  <a:srgbClr val="000000"/>
                </a:solidFill>
                <a:latin typeface="Open Sans"/>
                <a:ea typeface="Open Sans"/>
                <a:cs typeface="Open Sans"/>
                <a:sym typeface="Open Sans"/>
              </a:defRPr>
            </a:lvl3pPr>
            <a:lvl4pPr marL="1371600" marR="0" lvl="3" indent="0" algn="l" rtl="0">
              <a:lnSpc>
                <a:spcPct val="100000"/>
              </a:lnSpc>
              <a:spcBef>
                <a:spcPts val="0"/>
              </a:spcBef>
              <a:spcAft>
                <a:spcPts val="0"/>
              </a:spcAft>
              <a:buClr>
                <a:srgbClr val="000000"/>
              </a:buClr>
              <a:buFont typeface="Open Sans"/>
              <a:buNone/>
              <a:defRPr sz="1400" b="0" i="0" u="none" strike="noStrike" cap="none">
                <a:solidFill>
                  <a:srgbClr val="000000"/>
                </a:solidFill>
                <a:latin typeface="Open Sans"/>
                <a:ea typeface="Open Sans"/>
                <a:cs typeface="Open Sans"/>
                <a:sym typeface="Open Sans"/>
              </a:defRPr>
            </a:lvl4pPr>
            <a:lvl5pPr marL="1828800" marR="0" lvl="4" indent="0" algn="l" rtl="0">
              <a:lnSpc>
                <a:spcPct val="100000"/>
              </a:lnSpc>
              <a:spcBef>
                <a:spcPts val="0"/>
              </a:spcBef>
              <a:spcAft>
                <a:spcPts val="0"/>
              </a:spcAft>
              <a:buClr>
                <a:srgbClr val="000000"/>
              </a:buClr>
              <a:buFont typeface="Open Sans"/>
              <a:buNone/>
              <a:defRPr sz="1400" b="0" i="0" u="none" strike="noStrike" cap="none">
                <a:solidFill>
                  <a:srgbClr val="000000"/>
                </a:solidFill>
                <a:latin typeface="Open Sans"/>
                <a:ea typeface="Open Sans"/>
                <a:cs typeface="Open Sans"/>
                <a:sym typeface="Open Sans"/>
              </a:defRPr>
            </a:lvl5pPr>
            <a:lvl6pPr marL="2286000" marR="0" lvl="5" indent="0" algn="l" rtl="0">
              <a:lnSpc>
                <a:spcPct val="100000"/>
              </a:lnSpc>
              <a:spcBef>
                <a:spcPts val="0"/>
              </a:spcBef>
              <a:spcAft>
                <a:spcPts val="0"/>
              </a:spcAft>
              <a:buClr>
                <a:srgbClr val="000000"/>
              </a:buClr>
              <a:buFont typeface="Open Sans"/>
              <a:buNone/>
              <a:defRPr sz="1400" b="0" i="0" u="none" strike="noStrike" cap="none">
                <a:solidFill>
                  <a:srgbClr val="000000"/>
                </a:solidFill>
                <a:latin typeface="Open Sans"/>
                <a:ea typeface="Open Sans"/>
                <a:cs typeface="Open Sans"/>
                <a:sym typeface="Open Sans"/>
              </a:defRPr>
            </a:lvl6pPr>
            <a:lvl7pPr marL="2743200" marR="0" lvl="6" indent="0" algn="l" rtl="0">
              <a:lnSpc>
                <a:spcPct val="100000"/>
              </a:lnSpc>
              <a:spcBef>
                <a:spcPts val="0"/>
              </a:spcBef>
              <a:spcAft>
                <a:spcPts val="0"/>
              </a:spcAft>
              <a:buClr>
                <a:srgbClr val="000000"/>
              </a:buClr>
              <a:buFont typeface="Open Sans"/>
              <a:buNone/>
              <a:defRPr sz="1400" b="0" i="0" u="none" strike="noStrike" cap="none">
                <a:solidFill>
                  <a:srgbClr val="000000"/>
                </a:solidFill>
                <a:latin typeface="Open Sans"/>
                <a:ea typeface="Open Sans"/>
                <a:cs typeface="Open Sans"/>
                <a:sym typeface="Open Sans"/>
              </a:defRPr>
            </a:lvl7pPr>
            <a:lvl8pPr marL="3200400" marR="0" lvl="7" indent="0" algn="l" rtl="0">
              <a:lnSpc>
                <a:spcPct val="100000"/>
              </a:lnSpc>
              <a:spcBef>
                <a:spcPts val="0"/>
              </a:spcBef>
              <a:spcAft>
                <a:spcPts val="0"/>
              </a:spcAft>
              <a:buClr>
                <a:srgbClr val="000000"/>
              </a:buClr>
              <a:buFont typeface="Open Sans"/>
              <a:buNone/>
              <a:defRPr sz="1400" b="0" i="0" u="none" strike="noStrike" cap="none">
                <a:solidFill>
                  <a:srgbClr val="000000"/>
                </a:solidFill>
                <a:latin typeface="Open Sans"/>
                <a:ea typeface="Open Sans"/>
                <a:cs typeface="Open Sans"/>
                <a:sym typeface="Open Sans"/>
              </a:defRPr>
            </a:lvl8pPr>
            <a:lvl9pPr marL="3657600" marR="0" lvl="8" indent="0" algn="l" rtl="0">
              <a:lnSpc>
                <a:spcPct val="100000"/>
              </a:lnSpc>
              <a:spcBef>
                <a:spcPts val="0"/>
              </a:spcBef>
              <a:spcAft>
                <a:spcPts val="0"/>
              </a:spcAft>
              <a:buClr>
                <a:srgbClr val="000000"/>
              </a:buClr>
              <a:buFont typeface="Open Sans"/>
              <a:buNone/>
              <a:defRPr sz="14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65"/>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Intro/Ending slide">
    <p:spTree>
      <p:nvGrpSpPr>
        <p:cNvPr id="1" name="Shape 99"/>
        <p:cNvGrpSpPr/>
        <p:nvPr/>
      </p:nvGrpSpPr>
      <p:grpSpPr>
        <a:xfrm>
          <a:off x="0" y="0"/>
          <a:ext cx="0" cy="0"/>
          <a:chOff x="0" y="0"/>
          <a:chExt cx="0" cy="0"/>
        </a:xfrm>
      </p:grpSpPr>
      <p:pic>
        <p:nvPicPr>
          <p:cNvPr id="100" name="Shape 100" descr="presentation_gradient.png"/>
          <p:cNvPicPr preferRelativeResize="0"/>
          <p:nvPr/>
        </p:nvPicPr>
        <p:blipFill>
          <a:blip r:embed="rId2">
            <a:alphaModFix/>
          </a:blip>
          <a:stretch>
            <a:fillRect/>
          </a:stretch>
        </p:blipFill>
        <p:spPr>
          <a:xfrm>
            <a:off x="0" y="-2"/>
            <a:ext cx="9144000" cy="280407"/>
          </a:xfrm>
          <a:prstGeom prst="rect">
            <a:avLst/>
          </a:prstGeom>
          <a:noFill/>
          <a:ln>
            <a:noFill/>
          </a:ln>
        </p:spPr>
      </p:pic>
      <p:pic>
        <p:nvPicPr>
          <p:cNvPr id="101" name="Shape 101" descr="presentation_gradient.png"/>
          <p:cNvPicPr preferRelativeResize="0"/>
          <p:nvPr/>
        </p:nvPicPr>
        <p:blipFill>
          <a:blip r:embed="rId2">
            <a:alphaModFix/>
          </a:blip>
          <a:stretch>
            <a:fillRect/>
          </a:stretch>
        </p:blipFill>
        <p:spPr>
          <a:xfrm>
            <a:off x="0" y="4880548"/>
            <a:ext cx="9144000" cy="280407"/>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cSld name="Blank 1">
    <p:spTree>
      <p:nvGrpSpPr>
        <p:cNvPr id="1" name="Shape 766"/>
        <p:cNvGrpSpPr/>
        <p:nvPr/>
      </p:nvGrpSpPr>
      <p:grpSpPr>
        <a:xfrm>
          <a:off x="0" y="0"/>
          <a:ext cx="0" cy="0"/>
          <a:chOff x="0" y="0"/>
          <a:chExt cx="0" cy="0"/>
        </a:xfrm>
      </p:grpSpPr>
      <p:pic>
        <p:nvPicPr>
          <p:cNvPr id="767" name="Shape 767"/>
          <p:cNvPicPr preferRelativeResize="0"/>
          <p:nvPr/>
        </p:nvPicPr>
        <p:blipFill rotWithShape="1">
          <a:blip r:embed="rId2">
            <a:alphaModFix amt="50000"/>
          </a:blip>
          <a:srcRect/>
          <a:stretch/>
        </p:blipFill>
        <p:spPr>
          <a:xfrm>
            <a:off x="0" y="0"/>
            <a:ext cx="9144000" cy="5143200"/>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Teal Background">
    <p:spTree>
      <p:nvGrpSpPr>
        <p:cNvPr id="1" name="Shape 768"/>
        <p:cNvGrpSpPr/>
        <p:nvPr/>
      </p:nvGrpSpPr>
      <p:grpSpPr>
        <a:xfrm>
          <a:off x="0" y="0"/>
          <a:ext cx="0" cy="0"/>
          <a:chOff x="0" y="0"/>
          <a:chExt cx="0" cy="0"/>
        </a:xfrm>
      </p:grpSpPr>
      <p:sp>
        <p:nvSpPr>
          <p:cNvPr id="769" name="Shape 769"/>
          <p:cNvSpPr/>
          <p:nvPr/>
        </p:nvSpPr>
        <p:spPr>
          <a:xfrm>
            <a:off x="0" y="0"/>
            <a:ext cx="9144000" cy="5143500"/>
          </a:xfrm>
          <a:prstGeom prst="rect">
            <a:avLst/>
          </a:prstGeom>
          <a:gradFill>
            <a:gsLst>
              <a:gs pos="0">
                <a:srgbClr val="5DB0C6"/>
              </a:gs>
              <a:gs pos="100000">
                <a:srgbClr val="2CB4AC"/>
              </a:gs>
            </a:gsLst>
            <a:lin ang="18820632" scaled="0"/>
          </a:gradFill>
          <a:ln>
            <a:noFill/>
          </a:ln>
        </p:spPr>
        <p:txBody>
          <a:bodyPr lIns="35725" tIns="35725" rIns="35725" bIns="35725" anchor="ctr" anchorCtr="0">
            <a:noAutofit/>
          </a:bodyPr>
          <a:lstStyle/>
          <a:p>
            <a:pPr marL="0" marR="0" lvl="0" indent="0" algn="l" rtl="0">
              <a:spcBef>
                <a:spcPts val="0"/>
              </a:spcBef>
              <a:buNone/>
            </a:pPr>
            <a:endParaRPr sz="5500" b="0" i="0" u="none" strike="noStrike" cap="small">
              <a:solidFill>
                <a:srgbClr val="FFFFFF"/>
              </a:solidFill>
              <a:latin typeface="Arimo"/>
              <a:ea typeface="Arimo"/>
              <a:cs typeface="Arimo"/>
              <a:sym typeface="Arimo"/>
            </a:endParaRPr>
          </a:p>
        </p:txBody>
      </p:sp>
      <p:pic>
        <p:nvPicPr>
          <p:cNvPr id="770" name="Shape 770" descr="Counsyl Logo-rev.png"/>
          <p:cNvPicPr preferRelativeResize="0"/>
          <p:nvPr/>
        </p:nvPicPr>
        <p:blipFill rotWithShape="1">
          <a:blip r:embed="rId2">
            <a:alphaModFix/>
          </a:blip>
          <a:srcRect r="81059" b="19639"/>
          <a:stretch/>
        </p:blipFill>
        <p:spPr>
          <a:xfrm>
            <a:off x="8850403" y="4904160"/>
            <a:ext cx="154850" cy="134504"/>
          </a:xfrm>
          <a:prstGeom prst="rect">
            <a:avLst/>
          </a:prstGeom>
          <a:noFill/>
          <a:ln>
            <a:noFill/>
          </a:ln>
        </p:spPr>
      </p:pic>
      <p:sp>
        <p:nvSpPr>
          <p:cNvPr id="771" name="Shape 771"/>
          <p:cNvSpPr txBox="1"/>
          <p:nvPr/>
        </p:nvSpPr>
        <p:spPr>
          <a:xfrm>
            <a:off x="6149324" y="4856550"/>
            <a:ext cx="2627699" cy="229800"/>
          </a:xfrm>
          <a:prstGeom prst="rect">
            <a:avLst/>
          </a:prstGeom>
          <a:noFill/>
          <a:ln>
            <a:noFill/>
          </a:ln>
        </p:spPr>
        <p:txBody>
          <a:bodyPr lIns="91425" tIns="91425" rIns="91425" bIns="91425" anchor="ctr" anchorCtr="0">
            <a:noAutofit/>
          </a:bodyPr>
          <a:lstStyle/>
          <a:p>
            <a:pPr lvl="0" algn="r" rtl="0">
              <a:spcBef>
                <a:spcPts val="0"/>
              </a:spcBef>
              <a:buNone/>
            </a:pPr>
            <a:r>
              <a:rPr lang="en" sz="1000">
                <a:solidFill>
                  <a:srgbClr val="FFFFFF"/>
                </a:solidFill>
                <a:latin typeface="Open Sans"/>
                <a:ea typeface="Open Sans"/>
                <a:cs typeface="Open Sans"/>
                <a:sym typeface="Open Sans"/>
              </a:rPr>
              <a:t>Private and confidential</a:t>
            </a: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Half Right">
    <p:spTree>
      <p:nvGrpSpPr>
        <p:cNvPr id="1" name="Shape 772"/>
        <p:cNvGrpSpPr/>
        <p:nvPr/>
      </p:nvGrpSpPr>
      <p:grpSpPr>
        <a:xfrm>
          <a:off x="0" y="0"/>
          <a:ext cx="0" cy="0"/>
          <a:chOff x="0" y="0"/>
          <a:chExt cx="0" cy="0"/>
        </a:xfrm>
      </p:grpSpPr>
      <p:sp>
        <p:nvSpPr>
          <p:cNvPr id="773" name="Shape 773"/>
          <p:cNvSpPr/>
          <p:nvPr/>
        </p:nvSpPr>
        <p:spPr>
          <a:xfrm>
            <a:off x="4567850" y="0"/>
            <a:ext cx="4576200" cy="5143500"/>
          </a:xfrm>
          <a:prstGeom prst="rect">
            <a:avLst/>
          </a:prstGeom>
          <a:gradFill>
            <a:gsLst>
              <a:gs pos="0">
                <a:srgbClr val="5DB0C6"/>
              </a:gs>
              <a:gs pos="100000">
                <a:srgbClr val="2CB4AC"/>
              </a:gs>
            </a:gsLst>
            <a:lin ang="18820632" scaled="0"/>
          </a:gradFill>
          <a:ln>
            <a:noFill/>
          </a:ln>
        </p:spPr>
        <p:txBody>
          <a:bodyPr lIns="35725" tIns="35725" rIns="35725" bIns="35725" anchor="ctr" anchorCtr="0">
            <a:noAutofit/>
          </a:bodyPr>
          <a:lstStyle/>
          <a:p>
            <a:pPr marL="0" marR="0" lvl="0" indent="0" algn="l" rtl="0">
              <a:spcBef>
                <a:spcPts val="0"/>
              </a:spcBef>
              <a:buNone/>
            </a:pPr>
            <a:endParaRPr sz="5500" b="0" i="0" u="none" strike="noStrike" cap="small">
              <a:solidFill>
                <a:srgbClr val="FFFFFF"/>
              </a:solidFill>
              <a:latin typeface="Arimo"/>
              <a:ea typeface="Arimo"/>
              <a:cs typeface="Arimo"/>
              <a:sym typeface="Arimo"/>
            </a:endParaRPr>
          </a:p>
        </p:txBody>
      </p:sp>
      <p:pic>
        <p:nvPicPr>
          <p:cNvPr id="774" name="Shape 774" descr="Counsyl Logo-rev.png"/>
          <p:cNvPicPr preferRelativeResize="0"/>
          <p:nvPr/>
        </p:nvPicPr>
        <p:blipFill rotWithShape="1">
          <a:blip r:embed="rId2">
            <a:alphaModFix/>
          </a:blip>
          <a:srcRect r="81059" b="19639"/>
          <a:stretch/>
        </p:blipFill>
        <p:spPr>
          <a:xfrm>
            <a:off x="8850403" y="4904160"/>
            <a:ext cx="154850" cy="134504"/>
          </a:xfrm>
          <a:prstGeom prst="rect">
            <a:avLst/>
          </a:prstGeom>
          <a:noFill/>
          <a:ln>
            <a:noFill/>
          </a:ln>
        </p:spPr>
      </p:pic>
      <p:sp>
        <p:nvSpPr>
          <p:cNvPr id="775" name="Shape 775"/>
          <p:cNvSpPr txBox="1"/>
          <p:nvPr/>
        </p:nvSpPr>
        <p:spPr>
          <a:xfrm>
            <a:off x="6149324" y="4856550"/>
            <a:ext cx="2627699" cy="229800"/>
          </a:xfrm>
          <a:prstGeom prst="rect">
            <a:avLst/>
          </a:prstGeom>
          <a:noFill/>
          <a:ln>
            <a:noFill/>
          </a:ln>
        </p:spPr>
        <p:txBody>
          <a:bodyPr lIns="91425" tIns="91425" rIns="91425" bIns="91425" anchor="ctr" anchorCtr="0">
            <a:noAutofit/>
          </a:bodyPr>
          <a:lstStyle/>
          <a:p>
            <a:pPr lvl="0" algn="r" rtl="0">
              <a:spcBef>
                <a:spcPts val="0"/>
              </a:spcBef>
              <a:buNone/>
            </a:pPr>
            <a:r>
              <a:rPr lang="en" sz="1000">
                <a:solidFill>
                  <a:srgbClr val="FFFFFF"/>
                </a:solidFill>
                <a:latin typeface="Open Sans"/>
                <a:ea typeface="Open Sans"/>
                <a:cs typeface="Open Sans"/>
                <a:sym typeface="Open Sans"/>
              </a:rPr>
              <a:t>Private and confidential</a:t>
            </a: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Blank 1">
    <p:spTree>
      <p:nvGrpSpPr>
        <p:cNvPr id="1" name="Shape 776"/>
        <p:cNvGrpSpPr/>
        <p:nvPr/>
      </p:nvGrpSpPr>
      <p:grpSpPr>
        <a:xfrm>
          <a:off x="0" y="0"/>
          <a:ext cx="0" cy="0"/>
          <a:chOff x="0" y="0"/>
          <a:chExt cx="0" cy="0"/>
        </a:xfrm>
      </p:grpSpPr>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cSld name="Inner slides 1">
    <p:spTree>
      <p:nvGrpSpPr>
        <p:cNvPr id="1" name="Shape 777"/>
        <p:cNvGrpSpPr/>
        <p:nvPr/>
      </p:nvGrpSpPr>
      <p:grpSpPr>
        <a:xfrm>
          <a:off x="0" y="0"/>
          <a:ext cx="0" cy="0"/>
          <a:chOff x="0" y="0"/>
          <a:chExt cx="0" cy="0"/>
        </a:xfrm>
      </p:grpSpPr>
      <p:pic>
        <p:nvPicPr>
          <p:cNvPr id="778" name="Shape 778"/>
          <p:cNvPicPr preferRelativeResize="0"/>
          <p:nvPr/>
        </p:nvPicPr>
        <p:blipFill/>
        <p:spPr>
          <a:xfrm>
            <a:off x="-78825" y="-26800"/>
            <a:ext cx="9290400" cy="5170200"/>
          </a:xfrm>
          <a:prstGeom prst="rect">
            <a:avLst/>
          </a:prstGeom>
          <a:solidFill>
            <a:srgbClr val="FFFFFF"/>
          </a:solidFill>
          <a:ln>
            <a:noFill/>
          </a:ln>
        </p:spPr>
      </p:pic>
      <p:pic>
        <p:nvPicPr>
          <p:cNvPr id="779" name="Shape 779"/>
          <p:cNvPicPr preferRelativeResize="0"/>
          <p:nvPr/>
        </p:nvPicPr>
        <p:blipFill/>
        <p:spPr>
          <a:xfrm>
            <a:off x="0" y="0"/>
            <a:ext cx="9144000" cy="5143200"/>
          </a:xfrm>
          <a:prstGeom prst="rect">
            <a:avLst/>
          </a:prstGeom>
          <a:solidFill>
            <a:srgbClr val="FFFFFF"/>
          </a:solidFill>
          <a:ln>
            <a:noFill/>
          </a:ln>
        </p:spPr>
      </p:pic>
      <p:grpSp>
        <p:nvGrpSpPr>
          <p:cNvPr id="780" name="Shape 780"/>
          <p:cNvGrpSpPr/>
          <p:nvPr/>
        </p:nvGrpSpPr>
        <p:grpSpPr>
          <a:xfrm>
            <a:off x="7713563" y="4759667"/>
            <a:ext cx="1092062" cy="259751"/>
            <a:chOff x="2349500" y="2886075"/>
            <a:chExt cx="4611751" cy="1096925"/>
          </a:xfrm>
        </p:grpSpPr>
        <p:sp>
          <p:nvSpPr>
            <p:cNvPr id="781" name="Shape 781"/>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9CEAE9"/>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82" name="Shape 782"/>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grpSp>
      <p:sp>
        <p:nvSpPr>
          <p:cNvPr id="783" name="Shape 783"/>
          <p:cNvSpPr txBox="1"/>
          <p:nvPr/>
        </p:nvSpPr>
        <p:spPr>
          <a:xfrm>
            <a:off x="6621835" y="4872369"/>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AA9B8"/>
              </a:buClr>
              <a:buSzPct val="25000"/>
              <a:buFont typeface="Arial"/>
              <a:buNone/>
            </a:pPr>
            <a:r>
              <a:rPr lang="en" sz="500" b="0" i="0" u="none" strike="noStrike" cap="none">
                <a:solidFill>
                  <a:srgbClr val="FFFFFF"/>
                </a:solidFill>
                <a:latin typeface="Open Sans"/>
                <a:ea typeface="Open Sans"/>
                <a:cs typeface="Open Sans"/>
                <a:sym typeface="Open Sans"/>
              </a:rPr>
              <a:t>Confidential and Proprietary</a:t>
            </a: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14_Title and Content Slide 1">
    <p:spTree>
      <p:nvGrpSpPr>
        <p:cNvPr id="1" name="Shape 784"/>
        <p:cNvGrpSpPr/>
        <p:nvPr/>
      </p:nvGrpSpPr>
      <p:grpSpPr>
        <a:xfrm>
          <a:off x="0" y="0"/>
          <a:ext cx="0" cy="0"/>
          <a:chOff x="0" y="0"/>
          <a:chExt cx="0" cy="0"/>
        </a:xfrm>
      </p:grpSpPr>
      <p:pic>
        <p:nvPicPr>
          <p:cNvPr id="785" name="Shape 785" descr="presentation_gradient.png"/>
          <p:cNvPicPr preferRelativeResize="0"/>
          <p:nvPr/>
        </p:nvPicPr>
        <p:blipFill/>
        <p:spPr>
          <a:xfrm>
            <a:off x="0" y="0"/>
            <a:ext cx="4610100" cy="5143500"/>
          </a:xfrm>
          <a:prstGeom prst="rect">
            <a:avLst/>
          </a:prstGeom>
          <a:solidFill>
            <a:srgbClr val="FFFFFF"/>
          </a:solid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1_Inner slides">
    <p:spTree>
      <p:nvGrpSpPr>
        <p:cNvPr id="1" name="Shape 786"/>
        <p:cNvGrpSpPr/>
        <p:nvPr/>
      </p:nvGrpSpPr>
      <p:grpSpPr>
        <a:xfrm>
          <a:off x="0" y="0"/>
          <a:ext cx="0" cy="0"/>
          <a:chOff x="0" y="0"/>
          <a:chExt cx="0" cy="0"/>
        </a:xfrm>
      </p:grpSpPr>
      <p:pic>
        <p:nvPicPr>
          <p:cNvPr id="787" name="Shape 787"/>
          <p:cNvPicPr preferRelativeResize="0"/>
          <p:nvPr/>
        </p:nvPicPr>
        <p:blipFill/>
        <p:spPr>
          <a:xfrm>
            <a:off x="0" y="0"/>
            <a:ext cx="9144000" cy="805200"/>
          </a:xfrm>
          <a:prstGeom prst="rect">
            <a:avLst/>
          </a:prstGeom>
          <a:solidFill>
            <a:srgbClr val="FFFFFF"/>
          </a:solidFill>
          <a:ln>
            <a:noFill/>
          </a:ln>
        </p:spPr>
      </p:pic>
      <p:sp>
        <p:nvSpPr>
          <p:cNvPr id="788" name="Shape 788" descr="presentation_logomark.png"/>
          <p:cNvSpPr/>
          <p:nvPr/>
        </p:nvSpPr>
        <p:spPr>
          <a:xfrm>
            <a:off x="8861324" y="4914251"/>
            <a:ext cx="185700" cy="1827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89" name="Shape 789"/>
          <p:cNvSpPr txBox="1">
            <a:spLocks noGrp="1"/>
          </p:cNvSpPr>
          <p:nvPr>
            <p:ph type="title"/>
          </p:nvPr>
        </p:nvSpPr>
        <p:spPr>
          <a:xfrm>
            <a:off x="159000" y="144450"/>
            <a:ext cx="8898300" cy="660600"/>
          </a:xfrm>
          <a:prstGeom prst="rect">
            <a:avLst/>
          </a:prstGeom>
          <a:noFill/>
          <a:ln>
            <a:noFill/>
          </a:ln>
        </p:spPr>
        <p:txBody>
          <a:bodyPr lIns="68575" tIns="68575" rIns="68575" bIns="68575" anchor="ctr" anchorCtr="0"/>
          <a:lstStyle>
            <a:lvl1pPr marL="0" marR="0" lvl="0" indent="0" algn="l" rtl="0">
              <a:lnSpc>
                <a:spcPct val="100000"/>
              </a:lnSpc>
              <a:spcBef>
                <a:spcPts val="0"/>
              </a:spcBef>
              <a:spcAft>
                <a:spcPts val="0"/>
              </a:spcAft>
              <a:buClr>
                <a:srgbClr val="FFFFFF"/>
              </a:buClr>
              <a:buFont typeface="Roboto Slab"/>
              <a:buNone/>
              <a:defRPr sz="4000" b="0" i="0" u="none" strike="noStrike" cap="none">
                <a:solidFill>
                  <a:srgbClr val="FFFFFF"/>
                </a:solidFill>
                <a:latin typeface="Roboto Slab"/>
                <a:ea typeface="Roboto Slab"/>
                <a:cs typeface="Roboto Slab"/>
                <a:sym typeface="Roboto Slab"/>
              </a:defRPr>
            </a:lvl1pPr>
            <a:lvl2pPr marL="0" marR="0" lvl="1"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Half Right">
    <p:spTree>
      <p:nvGrpSpPr>
        <p:cNvPr id="1" name="Shape 790"/>
        <p:cNvGrpSpPr/>
        <p:nvPr/>
      </p:nvGrpSpPr>
      <p:grpSpPr>
        <a:xfrm>
          <a:off x="0" y="0"/>
          <a:ext cx="0" cy="0"/>
          <a:chOff x="0" y="0"/>
          <a:chExt cx="0" cy="0"/>
        </a:xfrm>
      </p:grpSpPr>
      <p:sp>
        <p:nvSpPr>
          <p:cNvPr id="791" name="Shape 791"/>
          <p:cNvSpPr/>
          <p:nvPr/>
        </p:nvSpPr>
        <p:spPr>
          <a:xfrm>
            <a:off x="4567850" y="0"/>
            <a:ext cx="4576200" cy="5143500"/>
          </a:xfrm>
          <a:prstGeom prst="rect">
            <a:avLst/>
          </a:prstGeom>
          <a:gradFill>
            <a:gsLst>
              <a:gs pos="0">
                <a:srgbClr val="5DB0C6"/>
              </a:gs>
              <a:gs pos="100000">
                <a:srgbClr val="2CB4AC"/>
              </a:gs>
            </a:gsLst>
            <a:lin ang="18820632" scaled="0"/>
          </a:gradFill>
          <a:ln>
            <a:noFill/>
          </a:ln>
        </p:spPr>
        <p:txBody>
          <a:bodyPr lIns="35725" tIns="35725" rIns="35725" bIns="35725" anchor="ctr" anchorCtr="0">
            <a:noAutofit/>
          </a:bodyPr>
          <a:lstStyle/>
          <a:p>
            <a:pPr marL="0" marR="0" lvl="0" indent="0" algn="l" rtl="0">
              <a:lnSpc>
                <a:spcPct val="100000"/>
              </a:lnSpc>
              <a:spcBef>
                <a:spcPts val="0"/>
              </a:spcBef>
              <a:spcAft>
                <a:spcPts val="0"/>
              </a:spcAft>
              <a:buClr>
                <a:srgbClr val="000000"/>
              </a:buClr>
              <a:buFont typeface="Arial"/>
              <a:buNone/>
            </a:pPr>
            <a:endParaRPr sz="5500" b="0" i="0" u="none" strike="noStrike" cap="small">
              <a:solidFill>
                <a:srgbClr val="FFFFFF"/>
              </a:solidFill>
              <a:latin typeface="Arimo"/>
              <a:ea typeface="Arimo"/>
              <a:cs typeface="Arimo"/>
              <a:sym typeface="Arimo"/>
            </a:endParaRPr>
          </a:p>
        </p:txBody>
      </p:sp>
      <p:sp>
        <p:nvSpPr>
          <p:cNvPr id="792" name="Shape 792"/>
          <p:cNvSpPr txBox="1"/>
          <p:nvPr/>
        </p:nvSpPr>
        <p:spPr>
          <a:xfrm>
            <a:off x="5041085" y="4808864"/>
            <a:ext cx="2627700" cy="2298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rgbClr val="FFFFFF"/>
              </a:buClr>
              <a:buSzPct val="25000"/>
              <a:buFont typeface="Open Sans"/>
              <a:buNone/>
            </a:pPr>
            <a:r>
              <a:rPr lang="en" sz="1000" b="0" i="0" u="none" strike="noStrike" cap="none">
                <a:solidFill>
                  <a:srgbClr val="FFFFFF"/>
                </a:solidFill>
                <a:latin typeface="Open Sans"/>
                <a:ea typeface="Open Sans"/>
                <a:cs typeface="Open Sans"/>
                <a:sym typeface="Open Sans"/>
              </a:rPr>
              <a:t>Private and confidential</a:t>
            </a:r>
          </a:p>
        </p:txBody>
      </p:sp>
      <p:grpSp>
        <p:nvGrpSpPr>
          <p:cNvPr id="793" name="Shape 793"/>
          <p:cNvGrpSpPr/>
          <p:nvPr/>
        </p:nvGrpSpPr>
        <p:grpSpPr>
          <a:xfrm>
            <a:off x="7713563" y="4759667"/>
            <a:ext cx="1092062" cy="259751"/>
            <a:chOff x="2349500" y="2886075"/>
            <a:chExt cx="4611751" cy="1096925"/>
          </a:xfrm>
        </p:grpSpPr>
        <p:sp>
          <p:nvSpPr>
            <p:cNvPr id="794" name="Shape 794"/>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9CEAE9"/>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95" name="Shape 795"/>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Large Title for Image Background 1 1">
    <p:spTree>
      <p:nvGrpSpPr>
        <p:cNvPr id="1" name="Shape 796"/>
        <p:cNvGrpSpPr/>
        <p:nvPr/>
      </p:nvGrpSpPr>
      <p:grpSpPr>
        <a:xfrm>
          <a:off x="0" y="0"/>
          <a:ext cx="0" cy="0"/>
          <a:chOff x="0" y="0"/>
          <a:chExt cx="0" cy="0"/>
        </a:xfrm>
      </p:grpSpPr>
      <p:pic>
        <p:nvPicPr>
          <p:cNvPr id="797" name="Shape 797"/>
          <p:cNvPicPr preferRelativeResize="0"/>
          <p:nvPr/>
        </p:nvPicPr>
        <p:blipFill/>
        <p:spPr>
          <a:xfrm>
            <a:off x="-69450" y="-55525"/>
            <a:ext cx="9269100" cy="5243400"/>
          </a:xfrm>
          <a:prstGeom prst="rect">
            <a:avLst/>
          </a:prstGeom>
          <a:solidFill>
            <a:srgbClr val="FFFFFF"/>
          </a:solidFill>
          <a:ln>
            <a:noFill/>
          </a:ln>
        </p:spPr>
      </p:pic>
      <p:sp>
        <p:nvSpPr>
          <p:cNvPr id="798" name="Shape 798"/>
          <p:cNvSpPr txBox="1">
            <a:spLocks noGrp="1"/>
          </p:cNvSpPr>
          <p:nvPr>
            <p:ph type="sldNum" idx="12"/>
          </p:nvPr>
        </p:nvSpPr>
        <p:spPr>
          <a:xfrm>
            <a:off x="8636568" y="4754437"/>
            <a:ext cx="2040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FFFFFF"/>
                </a:solidFill>
                <a:latin typeface="Open Sans"/>
                <a:ea typeface="Open Sans"/>
                <a:cs typeface="Open Sans"/>
                <a:sym typeface="Open Sans"/>
              </a:rPr>
              <a:t>‹#›</a:t>
            </a:fld>
            <a:endParaRPr lang="en" sz="900" b="0" i="0" u="none" strike="noStrike" cap="none">
              <a:solidFill>
                <a:srgbClr val="FFFFFF"/>
              </a:solidFill>
              <a:latin typeface="Open Sans"/>
              <a:ea typeface="Open Sans"/>
              <a:cs typeface="Open Sans"/>
              <a:sym typeface="Open Sans"/>
            </a:endParaRPr>
          </a:p>
        </p:txBody>
      </p:sp>
      <p:sp>
        <p:nvSpPr>
          <p:cNvPr id="799" name="Shape 799"/>
          <p:cNvSpPr txBox="1">
            <a:spLocks noGrp="1"/>
          </p:cNvSpPr>
          <p:nvPr>
            <p:ph type="title"/>
          </p:nvPr>
        </p:nvSpPr>
        <p:spPr>
          <a:xfrm>
            <a:off x="468662" y="1642583"/>
            <a:ext cx="7810500" cy="17430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Clr>
                <a:srgbClr val="FFFFFF"/>
              </a:buClr>
              <a:buFont typeface="Roboto Slab"/>
              <a:buNone/>
              <a:defRPr sz="3000" b="0" i="0" u="none" strike="noStrike" cap="none">
                <a:solidFill>
                  <a:srgbClr val="FFFFFF"/>
                </a:solidFill>
                <a:latin typeface="Roboto Slab"/>
                <a:ea typeface="Roboto Slab"/>
                <a:cs typeface="Roboto Slab"/>
                <a:sym typeface="Roboto Slab"/>
              </a:defRPr>
            </a:lvl1pPr>
            <a:lvl2pPr marL="0" marR="0" lvl="1" indent="88900" algn="ctr" rtl="0">
              <a:lnSpc>
                <a:spcPct val="100000"/>
              </a:lnSpc>
              <a:spcBef>
                <a:spcPts val="0"/>
              </a:spcBef>
              <a:spcAft>
                <a:spcPts val="0"/>
              </a:spcAft>
              <a:buClr>
                <a:srgbClr val="000000"/>
              </a:buClr>
              <a:buFont typeface="Roboto Slab"/>
              <a:buNone/>
              <a:defRPr sz="46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Font typeface="Roboto Slab"/>
              <a:buNone/>
              <a:defRPr sz="46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Font typeface="Roboto Slab"/>
              <a:buNone/>
              <a:defRPr sz="46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Font typeface="Roboto Slab"/>
              <a:buNone/>
              <a:defRPr sz="46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Font typeface="Roboto Slab"/>
              <a:buNone/>
              <a:defRPr sz="46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Font typeface="Roboto Slab"/>
              <a:buNone/>
              <a:defRPr sz="4600" b="0" i="0" u="none" strike="noStrike" cap="none">
                <a:solidFill>
                  <a:srgbClr val="000000"/>
                </a:solidFill>
                <a:latin typeface="Roboto Slab"/>
                <a:ea typeface="Roboto Slab"/>
                <a:cs typeface="Roboto Slab"/>
                <a:sym typeface="Roboto Slab"/>
              </a:defRPr>
            </a:lvl7pPr>
            <a:lvl8pPr marL="0" marR="0" lvl="7" indent="609600" algn="ctr" rtl="0">
              <a:lnSpc>
                <a:spcPct val="100000"/>
              </a:lnSpc>
              <a:spcBef>
                <a:spcPts val="0"/>
              </a:spcBef>
              <a:spcAft>
                <a:spcPts val="0"/>
              </a:spcAft>
              <a:buClr>
                <a:srgbClr val="000000"/>
              </a:buClr>
              <a:buFont typeface="Roboto Slab"/>
              <a:buNone/>
              <a:defRPr sz="46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Font typeface="Roboto Slab"/>
              <a:buNone/>
              <a:defRPr sz="4600" b="0" i="0" u="none" strike="noStrike" cap="none">
                <a:solidFill>
                  <a:srgbClr val="000000"/>
                </a:solidFill>
                <a:latin typeface="Roboto Slab"/>
                <a:ea typeface="Roboto Slab"/>
                <a:cs typeface="Roboto Slab"/>
                <a:sym typeface="Roboto Slab"/>
              </a:defRPr>
            </a:lvl9pPr>
          </a:lstStyle>
          <a:p>
            <a:endParaRPr/>
          </a:p>
        </p:txBody>
      </p:sp>
      <p:sp>
        <p:nvSpPr>
          <p:cNvPr id="800" name="Shape 800"/>
          <p:cNvSpPr txBox="1">
            <a:spLocks noGrp="1"/>
          </p:cNvSpPr>
          <p:nvPr>
            <p:ph type="subTitle" idx="1"/>
          </p:nvPr>
        </p:nvSpPr>
        <p:spPr>
          <a:xfrm>
            <a:off x="468675" y="467900"/>
            <a:ext cx="5313000" cy="4284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DB5AD"/>
              </a:buClr>
              <a:buFont typeface="Open Sans"/>
              <a:buNone/>
              <a:defRPr sz="2400" b="0" i="0" u="none" strike="noStrike" cap="none">
                <a:solidFill>
                  <a:srgbClr val="3DB5AD"/>
                </a:solidFill>
                <a:latin typeface="Open Sans"/>
                <a:ea typeface="Open Sans"/>
                <a:cs typeface="Open Sans"/>
                <a:sym typeface="Open Sans"/>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Inner slides">
    <p:spTree>
      <p:nvGrpSpPr>
        <p:cNvPr id="1" name="Shape 801"/>
        <p:cNvGrpSpPr/>
        <p:nvPr/>
      </p:nvGrpSpPr>
      <p:grpSpPr>
        <a:xfrm>
          <a:off x="0" y="0"/>
          <a:ext cx="0" cy="0"/>
          <a:chOff x="0" y="0"/>
          <a:chExt cx="0" cy="0"/>
        </a:xfrm>
      </p:grpSpPr>
      <p:pic>
        <p:nvPicPr>
          <p:cNvPr id="802" name="Shape 802"/>
          <p:cNvPicPr preferRelativeResize="0"/>
          <p:nvPr/>
        </p:nvPicPr>
        <p:blipFill rotWithShape="1">
          <a:blip r:embed="rId2">
            <a:alphaModFix/>
          </a:blip>
          <a:srcRect/>
          <a:stretch/>
        </p:blipFill>
        <p:spPr>
          <a:xfrm>
            <a:off x="0" y="0"/>
            <a:ext cx="9144000" cy="805200"/>
          </a:xfrm>
          <a:prstGeom prst="rect">
            <a:avLst/>
          </a:prstGeom>
          <a:noFill/>
          <a:ln>
            <a:noFill/>
          </a:ln>
        </p:spPr>
      </p:pic>
      <p:sp>
        <p:nvSpPr>
          <p:cNvPr id="803" name="Shape 803"/>
          <p:cNvSpPr txBox="1">
            <a:spLocks noGrp="1"/>
          </p:cNvSpPr>
          <p:nvPr>
            <p:ph type="title"/>
          </p:nvPr>
        </p:nvSpPr>
        <p:spPr>
          <a:xfrm>
            <a:off x="159000" y="144450"/>
            <a:ext cx="8898300" cy="660600"/>
          </a:xfrm>
          <a:prstGeom prst="rect">
            <a:avLst/>
          </a:prstGeom>
        </p:spPr>
        <p:txBody>
          <a:bodyPr lIns="68575" tIns="68575" rIns="68575" bIns="68575" anchor="t" anchorCtr="0"/>
          <a:lstStyle>
            <a:lvl1pPr lvl="0" rtl="0">
              <a:spcBef>
                <a:spcPts val="0"/>
              </a:spcBef>
              <a:buNone/>
              <a:defRPr sz="4000">
                <a:solidFill>
                  <a:srgbClr val="FFFFFF"/>
                </a:solidFill>
                <a:latin typeface="Roboto Slab"/>
                <a:ea typeface="Roboto Slab"/>
                <a:cs typeface="Roboto Slab"/>
                <a:sym typeface="Roboto Slab"/>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pic>
        <p:nvPicPr>
          <p:cNvPr id="804" name="Shape 804"/>
          <p:cNvPicPr preferRelativeResize="0"/>
          <p:nvPr/>
        </p:nvPicPr>
        <p:blipFill>
          <a:blip r:embed="rId3">
            <a:alphaModFix/>
          </a:blip>
          <a:stretch>
            <a:fillRect/>
          </a:stretch>
        </p:blipFill>
        <p:spPr>
          <a:xfrm>
            <a:off x="8382500" y="4898588"/>
            <a:ext cx="414787" cy="1213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Intro/Ending slide 1">
    <p:spTree>
      <p:nvGrpSpPr>
        <p:cNvPr id="1" name="Shape 102"/>
        <p:cNvGrpSpPr/>
        <p:nvPr/>
      </p:nvGrpSpPr>
      <p:grpSpPr>
        <a:xfrm>
          <a:off x="0" y="0"/>
          <a:ext cx="0" cy="0"/>
          <a:chOff x="0" y="0"/>
          <a:chExt cx="0" cy="0"/>
        </a:xfrm>
      </p:grpSpPr>
      <p:pic>
        <p:nvPicPr>
          <p:cNvPr id="103" name="Shape 103" descr="presentation_gradient.png"/>
          <p:cNvPicPr preferRelativeResize="0"/>
          <p:nvPr/>
        </p:nvPicPr>
        <p:blipFill>
          <a:blip r:embed="rId2">
            <a:alphaModFix/>
          </a:blip>
          <a:stretch>
            <a:fillRect/>
          </a:stretch>
        </p:blipFill>
        <p:spPr>
          <a:xfrm>
            <a:off x="0" y="-2"/>
            <a:ext cx="9144000" cy="28040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0_Title and Content Slide">
    <p:spTree>
      <p:nvGrpSpPr>
        <p:cNvPr id="1" name="Shape 104"/>
        <p:cNvGrpSpPr/>
        <p:nvPr/>
      </p:nvGrpSpPr>
      <p:grpSpPr>
        <a:xfrm>
          <a:off x="0" y="0"/>
          <a:ext cx="0" cy="0"/>
          <a:chOff x="0" y="0"/>
          <a:chExt cx="0" cy="0"/>
        </a:xfrm>
      </p:grpSpPr>
      <p:pic>
        <p:nvPicPr>
          <p:cNvPr id="105" name="Shape 105" descr="presentation_gradient.png"/>
          <p:cNvPicPr preferRelativeResize="0"/>
          <p:nvPr/>
        </p:nvPicPr>
        <p:blipFill>
          <a:blip r:embed="rId2">
            <a:alphaModFix/>
          </a:blip>
          <a:stretch>
            <a:fillRect/>
          </a:stretch>
        </p:blipFill>
        <p:spPr>
          <a:xfrm>
            <a:off x="0" y="1214"/>
            <a:ext cx="9144000" cy="912399"/>
          </a:xfrm>
          <a:prstGeom prst="rect">
            <a:avLst/>
          </a:prstGeom>
          <a:noFill/>
          <a:ln>
            <a:noFill/>
          </a:ln>
        </p:spPr>
      </p:pic>
      <p:sp>
        <p:nvSpPr>
          <p:cNvPr id="106" name="Shape 106"/>
          <p:cNvSpPr txBox="1">
            <a:spLocks noGrp="1"/>
          </p:cNvSpPr>
          <p:nvPr>
            <p:ph type="title"/>
          </p:nvPr>
        </p:nvSpPr>
        <p:spPr>
          <a:xfrm>
            <a:off x="225515" y="210534"/>
            <a:ext cx="8725800" cy="493800"/>
          </a:xfrm>
          <a:prstGeom prst="rect">
            <a:avLst/>
          </a:prstGeom>
          <a:noFill/>
          <a:ln>
            <a:noFill/>
          </a:ln>
        </p:spPr>
        <p:txBody>
          <a:bodyPr lIns="34275" tIns="34275" rIns="34275" bIns="34275" anchor="t" anchorCtr="0"/>
          <a:lstStyle>
            <a:lvl1pPr marL="0" marR="0" lvl="0" indent="0" algn="l" rtl="0">
              <a:lnSpc>
                <a:spcPct val="100000"/>
              </a:lnSpc>
              <a:spcBef>
                <a:spcPts val="0"/>
              </a:spcBef>
              <a:spcAft>
                <a:spcPts val="0"/>
              </a:spcAft>
              <a:buSzPct val="100000"/>
              <a:buNone/>
              <a:defRPr sz="3000" b="0" i="0" u="none" strike="noStrike" cap="none">
                <a:solidFill>
                  <a:srgbClr val="FFFFFF"/>
                </a:solidFill>
              </a:defRPr>
            </a:lvl1pPr>
            <a:lvl2pPr marL="0" marR="0" lvl="1"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9pPr>
          </a:lstStyle>
          <a:p>
            <a:endParaRPr/>
          </a:p>
        </p:txBody>
      </p:sp>
      <p:sp>
        <p:nvSpPr>
          <p:cNvPr id="107" name="Shape 107"/>
          <p:cNvSpPr txBox="1"/>
          <p:nvPr/>
        </p:nvSpPr>
        <p:spPr>
          <a:xfrm>
            <a:off x="9678737" y="942474"/>
            <a:ext cx="914400" cy="685800"/>
          </a:xfrm>
          <a:prstGeom prst="rect">
            <a:avLst/>
          </a:prstGeom>
          <a:no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Inner slides">
    <p:spTree>
      <p:nvGrpSpPr>
        <p:cNvPr id="1" name="Shape 108"/>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_9">
    <p:spTree>
      <p:nvGrpSpPr>
        <p:cNvPr id="1" name="Shape 109"/>
        <p:cNvGrpSpPr/>
        <p:nvPr/>
      </p:nvGrpSpPr>
      <p:grpSpPr>
        <a:xfrm>
          <a:off x="0" y="0"/>
          <a:ext cx="0" cy="0"/>
          <a:chOff x="0" y="0"/>
          <a:chExt cx="0" cy="0"/>
        </a:xfrm>
      </p:grpSpPr>
      <p:sp>
        <p:nvSpPr>
          <p:cNvPr id="110" name="Shape 110"/>
          <p:cNvSpPr txBox="1">
            <a:spLocks noGrp="1"/>
          </p:cNvSpPr>
          <p:nvPr>
            <p:ph type="sldNum" idx="12"/>
          </p:nvPr>
        </p:nvSpPr>
        <p:spPr>
          <a:xfrm>
            <a:off x="8472457" y="4663216"/>
            <a:ext cx="548700" cy="393600"/>
          </a:xfrm>
          <a:prstGeom prst="rect">
            <a:avLst/>
          </a:prstGeom>
        </p:spPr>
        <p:txBody>
          <a:bodyPr lIns="19050" tIns="19050" rIns="19050" bIns="19050" anchor="t" anchorCtr="0">
            <a:noAutofit/>
          </a:bodyPr>
          <a:lstStyle/>
          <a:p>
            <a:pPr lvl="0" rtl="0">
              <a:spcBef>
                <a:spcPts val="0"/>
              </a:spcBef>
              <a:buNone/>
            </a:pPr>
            <a:fld id="{00000000-1234-1234-1234-123412341234}" type="slidenum">
              <a:rPr lang="en"/>
              <a:t>‹#›</a:t>
            </a:fld>
            <a:endParaRPr lang="en"/>
          </a:p>
        </p:txBody>
      </p:sp>
      <p:sp>
        <p:nvSpPr>
          <p:cNvPr id="111" name="Shape 111"/>
          <p:cNvSpPr/>
          <p:nvPr/>
        </p:nvSpPr>
        <p:spPr>
          <a:xfrm>
            <a:off x="-27150" y="-126750"/>
            <a:ext cx="2598900" cy="5346300"/>
          </a:xfrm>
          <a:prstGeom prst="rect">
            <a:avLst/>
          </a:prstGeom>
          <a:solidFill>
            <a:srgbClr val="236E77"/>
          </a:solidFill>
          <a:ln>
            <a:noFill/>
          </a:ln>
        </p:spPr>
        <p:txBody>
          <a:bodyPr lIns="91425" tIns="91425" rIns="91425" bIns="91425" anchor="ctr" anchorCtr="0">
            <a:noAutofit/>
          </a:bodyPr>
          <a:lstStyle/>
          <a:p>
            <a:pPr lvl="0" rtl="0">
              <a:spcBef>
                <a:spcPts val="0"/>
              </a:spcBef>
              <a:buNone/>
            </a:pPr>
            <a:endParaRPr>
              <a:solidFill>
                <a:srgbClr val="236E77"/>
              </a:solidFill>
            </a:endParaRPr>
          </a:p>
        </p:txBody>
      </p:sp>
      <p:sp>
        <p:nvSpPr>
          <p:cNvPr id="112" name="Shape 112"/>
          <p:cNvSpPr txBox="1"/>
          <p:nvPr/>
        </p:nvSpPr>
        <p:spPr>
          <a:xfrm>
            <a:off x="3210800" y="512775"/>
            <a:ext cx="4365900" cy="438300"/>
          </a:xfrm>
          <a:prstGeom prst="rect">
            <a:avLst/>
          </a:prstGeom>
          <a:noFill/>
          <a:ln>
            <a:noFill/>
          </a:ln>
        </p:spPr>
        <p:txBody>
          <a:bodyPr lIns="101250" tIns="101250" rIns="101250" bIns="101250" anchor="t" anchorCtr="0">
            <a:noAutofit/>
          </a:bodyPr>
          <a:lstStyle/>
          <a:p>
            <a:pPr lvl="0" rtl="0">
              <a:spcBef>
                <a:spcPts val="0"/>
              </a:spcBef>
              <a:buNone/>
            </a:pPr>
            <a:r>
              <a:rPr lang="en" sz="1200" b="1">
                <a:solidFill>
                  <a:srgbClr val="595959"/>
                </a:solidFill>
                <a:latin typeface="Open Sans"/>
                <a:ea typeface="Open Sans"/>
                <a:cs typeface="Open Sans"/>
                <a:sym typeface="Open Sans"/>
              </a:rPr>
              <a:t>AGENDA</a:t>
            </a:r>
          </a:p>
        </p:txBody>
      </p:sp>
      <p:cxnSp>
        <p:nvCxnSpPr>
          <p:cNvPr id="113" name="Shape 113"/>
          <p:cNvCxnSpPr/>
          <p:nvPr/>
        </p:nvCxnSpPr>
        <p:spPr>
          <a:xfrm rot="10800000">
            <a:off x="3320100" y="512775"/>
            <a:ext cx="5214300" cy="0"/>
          </a:xfrm>
          <a:prstGeom prst="straightConnector1">
            <a:avLst/>
          </a:prstGeom>
          <a:noFill/>
          <a:ln w="9525" cap="flat" cmpd="sng">
            <a:solidFill>
              <a:srgbClr val="595959"/>
            </a:solidFill>
            <a:prstDash val="solid"/>
            <a:round/>
            <a:headEnd type="none" w="lg" len="lg"/>
            <a:tailEnd type="none" w="lg" len="lg"/>
          </a:ln>
        </p:spPr>
      </p:cxnSp>
      <p:pic>
        <p:nvPicPr>
          <p:cNvPr id="114" name="Shape 114" descr="Counsyl Logo-rev.png"/>
          <p:cNvPicPr preferRelativeResize="0"/>
          <p:nvPr/>
        </p:nvPicPr>
        <p:blipFill>
          <a:blip r:embed="rId2">
            <a:alphaModFix/>
          </a:blip>
          <a:stretch>
            <a:fillRect/>
          </a:stretch>
        </p:blipFill>
        <p:spPr>
          <a:xfrm>
            <a:off x="422446" y="535675"/>
            <a:ext cx="1670081" cy="3798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arge Title 1">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68662" y="1642584"/>
            <a:ext cx="7810500" cy="1743000"/>
          </a:xfrm>
          <a:prstGeom prst="rect">
            <a:avLst/>
          </a:prstGeom>
          <a:noFill/>
          <a:ln>
            <a:noFill/>
          </a:ln>
        </p:spPr>
        <p:txBody>
          <a:bodyPr lIns="34275" tIns="34275" rIns="34275" bIns="34275" anchor="t" anchorCtr="0"/>
          <a:lstStyle>
            <a:lvl1pPr marL="0" marR="0" lvl="0" indent="0" algn="l" rtl="0">
              <a:lnSpc>
                <a:spcPct val="100000"/>
              </a:lnSpc>
              <a:spcBef>
                <a:spcPts val="0"/>
              </a:spcBef>
              <a:spcAft>
                <a:spcPts val="0"/>
              </a:spcAft>
              <a:buClr>
                <a:srgbClr val="666666"/>
              </a:buClr>
              <a:buNone/>
              <a:defRPr b="0" i="0" u="none" strike="noStrike" cap="none">
                <a:solidFill>
                  <a:srgbClr val="666666"/>
                </a:solidFill>
              </a:defRPr>
            </a:lvl1pPr>
            <a:lvl2pPr marL="0" marR="0" lvl="1" indent="88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7pPr>
            <a:lvl8pPr marL="0" marR="0" lvl="7" indent="6096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9pPr>
          </a:lstStyle>
          <a:p>
            <a:endParaRPr/>
          </a:p>
        </p:txBody>
      </p:sp>
      <p:sp>
        <p:nvSpPr>
          <p:cNvPr id="18" name="Shape 18"/>
          <p:cNvSpPr txBox="1">
            <a:spLocks noGrp="1"/>
          </p:cNvSpPr>
          <p:nvPr>
            <p:ph type="subTitle" idx="1"/>
          </p:nvPr>
        </p:nvSpPr>
        <p:spPr>
          <a:xfrm>
            <a:off x="468675" y="467900"/>
            <a:ext cx="5313000" cy="428400"/>
          </a:xfrm>
          <a:prstGeom prst="rect">
            <a:avLst/>
          </a:prstGeom>
          <a:noFill/>
          <a:ln>
            <a:noFill/>
          </a:ln>
        </p:spPr>
        <p:txBody>
          <a:bodyPr lIns="34275" tIns="34275" rIns="34275" bIns="34275" anchor="ctr" anchorCtr="0"/>
          <a:lstStyle>
            <a:lvl1pPr lvl="0" rtl="0">
              <a:spcBef>
                <a:spcPts val="0"/>
              </a:spcBef>
              <a:buNone/>
              <a:defRPr sz="2400">
                <a:solidFill>
                  <a:srgbClr val="3DB5AD"/>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pic>
        <p:nvPicPr>
          <p:cNvPr id="19" name="Shape 19"/>
          <p:cNvPicPr preferRelativeResize="0"/>
          <p:nvPr/>
        </p:nvPicPr>
        <p:blipFill>
          <a:blip r:embed="rId2">
            <a:alphaModFix/>
          </a:blip>
          <a:stretch>
            <a:fillRect/>
          </a:stretch>
        </p:blipFill>
        <p:spPr>
          <a:xfrm>
            <a:off x="7828300" y="4670975"/>
            <a:ext cx="971550" cy="228600"/>
          </a:xfrm>
          <a:prstGeom prst="rect">
            <a:avLst/>
          </a:prstGeom>
          <a:noFill/>
          <a:ln>
            <a:noFill/>
          </a:ln>
        </p:spPr>
      </p:pic>
      <p:cxnSp>
        <p:nvCxnSpPr>
          <p:cNvPr id="20" name="Shape 20"/>
          <p:cNvCxnSpPr/>
          <p:nvPr/>
        </p:nvCxnSpPr>
        <p:spPr>
          <a:xfrm>
            <a:off x="468675" y="357187"/>
            <a:ext cx="1570800" cy="0"/>
          </a:xfrm>
          <a:prstGeom prst="straightConnector1">
            <a:avLst/>
          </a:prstGeom>
          <a:noFill/>
          <a:ln w="12700" cap="flat" cmpd="sng">
            <a:solidFill>
              <a:srgbClr val="A6AAA9"/>
            </a:solidFill>
            <a:prstDash val="solid"/>
            <a:miter/>
            <a:headEnd type="none" w="med" len="med"/>
            <a:tailEnd type="none" w="med" len="med"/>
          </a:ln>
        </p:spPr>
      </p:cxnSp>
      <p:cxnSp>
        <p:nvCxnSpPr>
          <p:cNvPr id="21" name="Shape 21"/>
          <p:cNvCxnSpPr/>
          <p:nvPr/>
        </p:nvCxnSpPr>
        <p:spPr>
          <a:xfrm>
            <a:off x="468675" y="1087237"/>
            <a:ext cx="1570800" cy="0"/>
          </a:xfrm>
          <a:prstGeom prst="straightConnector1">
            <a:avLst/>
          </a:prstGeom>
          <a:noFill/>
          <a:ln w="19050" cap="flat" cmpd="sng">
            <a:solidFill>
              <a:srgbClr val="3DB5AD"/>
            </a:solidFill>
            <a:prstDash val="solid"/>
            <a:miter/>
            <a:headEnd type="none" w="med" len="med"/>
            <a:tailEnd type="none" w="med" len="me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_9 1">
    <p:spTree>
      <p:nvGrpSpPr>
        <p:cNvPr id="1" name="Shape 115"/>
        <p:cNvGrpSpPr/>
        <p:nvPr/>
      </p:nvGrpSpPr>
      <p:grpSpPr>
        <a:xfrm>
          <a:off x="0" y="0"/>
          <a:ext cx="0" cy="0"/>
          <a:chOff x="0" y="0"/>
          <a:chExt cx="0" cy="0"/>
        </a:xfrm>
      </p:grpSpPr>
      <p:pic>
        <p:nvPicPr>
          <p:cNvPr id="116" name="Shape 116"/>
          <p:cNvPicPr preferRelativeResize="0"/>
          <p:nvPr/>
        </p:nvPicPr>
        <p:blipFill>
          <a:blip r:embed="rId2">
            <a:alphaModFix/>
          </a:blip>
          <a:stretch>
            <a:fillRect/>
          </a:stretch>
        </p:blipFill>
        <p:spPr>
          <a:xfrm>
            <a:off x="7828300" y="4670975"/>
            <a:ext cx="971550" cy="2286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Inner slides 1">
    <p:spTree>
      <p:nvGrpSpPr>
        <p:cNvPr id="1" name="Shape 117"/>
        <p:cNvGrpSpPr/>
        <p:nvPr/>
      </p:nvGrpSpPr>
      <p:grpSpPr>
        <a:xfrm>
          <a:off x="0" y="0"/>
          <a:ext cx="0" cy="0"/>
          <a:chOff x="0" y="0"/>
          <a:chExt cx="0" cy="0"/>
        </a:xfrm>
      </p:grpSpPr>
      <p:pic>
        <p:nvPicPr>
          <p:cNvPr id="118" name="Shape 118" descr="presentation_gradient.png"/>
          <p:cNvPicPr preferRelativeResize="0"/>
          <p:nvPr/>
        </p:nvPicPr>
        <p:blipFill rotWithShape="1">
          <a:blip r:embed="rId2">
            <a:alphaModFix/>
          </a:blip>
          <a:srcRect/>
          <a:stretch/>
        </p:blipFill>
        <p:spPr>
          <a:xfrm>
            <a:off x="0" y="0"/>
            <a:ext cx="9144000" cy="831225"/>
          </a:xfrm>
          <a:prstGeom prst="rect">
            <a:avLst/>
          </a:prstGeom>
          <a:noFill/>
          <a:ln>
            <a:noFill/>
          </a:ln>
        </p:spPr>
      </p:pic>
      <p:pic>
        <p:nvPicPr>
          <p:cNvPr id="119" name="Shape 119" descr="presentation_logomark.png"/>
          <p:cNvPicPr preferRelativeResize="0"/>
          <p:nvPr/>
        </p:nvPicPr>
        <p:blipFill>
          <a:blip r:embed="rId3">
            <a:alphaModFix/>
          </a:blip>
          <a:stretch>
            <a:fillRect/>
          </a:stretch>
        </p:blipFill>
        <p:spPr>
          <a:xfrm>
            <a:off x="8601474" y="4820553"/>
            <a:ext cx="154853" cy="15235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205978"/>
            <a:ext cx="8229600" cy="857400"/>
          </a:xfrm>
          <a:prstGeom prst="rect">
            <a:avLst/>
          </a:prstGeom>
        </p:spPr>
        <p:txBody>
          <a:bodyPr lIns="34275" tIns="34275" rIns="34275" bIns="3427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Inner slides">
    <p:spTree>
      <p:nvGrpSpPr>
        <p:cNvPr id="1" name="Shape 122"/>
        <p:cNvGrpSpPr/>
        <p:nvPr/>
      </p:nvGrpSpPr>
      <p:grpSpPr>
        <a:xfrm>
          <a:off x="0" y="0"/>
          <a:ext cx="0" cy="0"/>
          <a:chOff x="0" y="0"/>
          <a:chExt cx="0" cy="0"/>
        </a:xfrm>
      </p:grpSpPr>
      <p:pic>
        <p:nvPicPr>
          <p:cNvPr id="123" name="Shape 123"/>
          <p:cNvPicPr preferRelativeResize="0"/>
          <p:nvPr/>
        </p:nvPicPr>
        <p:blipFill/>
        <p:spPr>
          <a:xfrm>
            <a:off x="0" y="0"/>
            <a:ext cx="9144000" cy="805200"/>
          </a:xfrm>
          <a:prstGeom prst="rect">
            <a:avLst/>
          </a:prstGeom>
          <a:solidFill>
            <a:srgbClr val="FFFFFF"/>
          </a:solidFill>
          <a:ln>
            <a:noFill/>
          </a:ln>
        </p:spPr>
      </p:pic>
      <p:sp>
        <p:nvSpPr>
          <p:cNvPr id="124" name="Shape 124" descr="presentation_logomark.png"/>
          <p:cNvSpPr/>
          <p:nvPr/>
        </p:nvSpPr>
        <p:spPr>
          <a:xfrm>
            <a:off x="8861324" y="4914251"/>
            <a:ext cx="185700" cy="1827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25" name="Shape 125"/>
          <p:cNvSpPr txBox="1">
            <a:spLocks noGrp="1"/>
          </p:cNvSpPr>
          <p:nvPr>
            <p:ph type="title"/>
          </p:nvPr>
        </p:nvSpPr>
        <p:spPr>
          <a:xfrm>
            <a:off x="159000" y="144450"/>
            <a:ext cx="8898300" cy="660600"/>
          </a:xfrm>
          <a:prstGeom prst="rect">
            <a:avLst/>
          </a:prstGeom>
          <a:noFill/>
          <a:ln>
            <a:noFill/>
          </a:ln>
        </p:spPr>
        <p:txBody>
          <a:bodyPr lIns="34275" tIns="34275" rIns="34275" bIns="34275" anchor="ctr" anchorCtr="0"/>
          <a:lstStyle>
            <a:lvl1pPr marL="0" marR="0" lvl="0" indent="0" algn="l" rtl="0">
              <a:lnSpc>
                <a:spcPct val="100000"/>
              </a:lnSpc>
              <a:spcBef>
                <a:spcPts val="0"/>
              </a:spcBef>
              <a:spcAft>
                <a:spcPts val="0"/>
              </a:spcAft>
              <a:buClr>
                <a:srgbClr val="FFFFFF"/>
              </a:buClr>
              <a:buFont typeface="Roboto Slab"/>
              <a:buNone/>
              <a:defRPr sz="4000" b="0" i="0" u="none" strike="noStrike" cap="none">
                <a:solidFill>
                  <a:srgbClr val="FFFFFF"/>
                </a:solidFill>
                <a:latin typeface="Roboto Slab"/>
                <a:ea typeface="Roboto Slab"/>
                <a:cs typeface="Roboto Slab"/>
                <a:sym typeface="Roboto Slab"/>
              </a:defRPr>
            </a:lvl1pPr>
            <a:lvl2pPr marL="0" marR="0" lvl="1"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Inner slides 2">
    <p:spTree>
      <p:nvGrpSpPr>
        <p:cNvPr id="1" name="Shape 126"/>
        <p:cNvGrpSpPr/>
        <p:nvPr/>
      </p:nvGrpSpPr>
      <p:grpSpPr>
        <a:xfrm>
          <a:off x="0" y="0"/>
          <a:ext cx="0" cy="0"/>
          <a:chOff x="0" y="0"/>
          <a:chExt cx="0" cy="0"/>
        </a:xfrm>
      </p:grpSpPr>
      <p:pic>
        <p:nvPicPr>
          <p:cNvPr id="127" name="Shape 127"/>
          <p:cNvPicPr preferRelativeResize="0"/>
          <p:nvPr/>
        </p:nvPicPr>
        <p:blipFill rotWithShape="1">
          <a:blip r:embed="rId2">
            <a:alphaModFix/>
          </a:blip>
          <a:srcRect t="2133"/>
          <a:stretch/>
        </p:blipFill>
        <p:spPr>
          <a:xfrm>
            <a:off x="-78825" y="-26800"/>
            <a:ext cx="9290400" cy="5170200"/>
          </a:xfrm>
          <a:prstGeom prst="rect">
            <a:avLst/>
          </a:prstGeom>
          <a:noFill/>
          <a:ln>
            <a:noFill/>
          </a:ln>
        </p:spPr>
      </p:pic>
      <p:grpSp>
        <p:nvGrpSpPr>
          <p:cNvPr id="128" name="Shape 128"/>
          <p:cNvGrpSpPr/>
          <p:nvPr/>
        </p:nvGrpSpPr>
        <p:grpSpPr>
          <a:xfrm>
            <a:off x="7713563" y="4759665"/>
            <a:ext cx="1092062" cy="259751"/>
            <a:chOff x="2349500" y="2886075"/>
            <a:chExt cx="4611750" cy="1096925"/>
          </a:xfrm>
        </p:grpSpPr>
        <p:sp>
          <p:nvSpPr>
            <p:cNvPr id="129" name="Shape 129"/>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30" name="Shape 130"/>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131" name="Shape 131"/>
          <p:cNvSpPr txBox="1"/>
          <p:nvPr/>
        </p:nvSpPr>
        <p:spPr>
          <a:xfrm>
            <a:off x="6621835" y="4872370"/>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AA9B8"/>
              </a:buClr>
              <a:buSzPct val="25000"/>
              <a:buFont typeface="Arial"/>
              <a:buNone/>
            </a:pPr>
            <a:r>
              <a:rPr lang="en" sz="500" b="0" i="0" u="none" strike="noStrike" cap="none">
                <a:solidFill>
                  <a:srgbClr val="FFFFFF"/>
                </a:solidFill>
                <a:latin typeface="Open Sans"/>
                <a:ea typeface="Open Sans"/>
                <a:cs typeface="Open Sans"/>
                <a:sym typeface="Open Sans"/>
              </a:rPr>
              <a:t>Confidential and Proprietary</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4_Title and Content Slide 1">
    <p:spTree>
      <p:nvGrpSpPr>
        <p:cNvPr id="1" name="Shape 132"/>
        <p:cNvGrpSpPr/>
        <p:nvPr/>
      </p:nvGrpSpPr>
      <p:grpSpPr>
        <a:xfrm>
          <a:off x="0" y="0"/>
          <a:ext cx="0" cy="0"/>
          <a:chOff x="0" y="0"/>
          <a:chExt cx="0" cy="0"/>
        </a:xfrm>
      </p:grpSpPr>
      <p:pic>
        <p:nvPicPr>
          <p:cNvPr id="133" name="Shape 133" descr="presentation_gradient.png"/>
          <p:cNvPicPr preferRelativeResize="0"/>
          <p:nvPr/>
        </p:nvPicPr>
        <p:blipFill rotWithShape="1">
          <a:blip r:embed="rId2">
            <a:alphaModFix/>
          </a:blip>
          <a:srcRect l="89" t="2733"/>
          <a:stretch/>
        </p:blipFill>
        <p:spPr>
          <a:xfrm>
            <a:off x="0" y="0"/>
            <a:ext cx="4574950" cy="51434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2_Title and Content Slide">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225515" y="210535"/>
            <a:ext cx="8725800" cy="490500"/>
          </a:xfrm>
          <a:prstGeom prst="rect">
            <a:avLst/>
          </a:prstGeom>
          <a:noFill/>
          <a:ln>
            <a:noFill/>
          </a:ln>
        </p:spPr>
        <p:txBody>
          <a:bodyPr lIns="34275" tIns="34275" rIns="34275" bIns="34275" anchor="t" anchorCtr="0"/>
          <a:lstStyle>
            <a:lvl1pPr marL="0" marR="0" lvl="0" indent="0" algn="l" rtl="0">
              <a:lnSpc>
                <a:spcPct val="100000"/>
              </a:lnSpc>
              <a:spcBef>
                <a:spcPts val="0"/>
              </a:spcBef>
              <a:spcAft>
                <a:spcPts val="0"/>
              </a:spcAft>
              <a:buNone/>
              <a:defRPr sz="2600" b="0" i="0" u="none" strike="noStrike" cap="none">
                <a:solidFill>
                  <a:schemeClr val="accent1"/>
                </a:solidFill>
              </a:defRPr>
            </a:lvl1pPr>
            <a:lvl2pPr marL="0" marR="0" lvl="1"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Inner slides (DNA)">
    <p:spTree>
      <p:nvGrpSpPr>
        <p:cNvPr id="1" name="Shape 136"/>
        <p:cNvGrpSpPr/>
        <p:nvPr/>
      </p:nvGrpSpPr>
      <p:grpSpPr>
        <a:xfrm>
          <a:off x="0" y="0"/>
          <a:ext cx="0" cy="0"/>
          <a:chOff x="0" y="0"/>
          <a:chExt cx="0" cy="0"/>
        </a:xfrm>
      </p:grpSpPr>
      <p:pic>
        <p:nvPicPr>
          <p:cNvPr id="137" name="Shape 137"/>
          <p:cNvPicPr preferRelativeResize="0"/>
          <p:nvPr/>
        </p:nvPicPr>
        <p:blipFill rotWithShape="1">
          <a:blip r:embed="rId2">
            <a:alphaModFix/>
          </a:blip>
          <a:srcRect t="2133"/>
          <a:stretch/>
        </p:blipFill>
        <p:spPr>
          <a:xfrm>
            <a:off x="-78825" y="-26800"/>
            <a:ext cx="9290400" cy="5170200"/>
          </a:xfrm>
          <a:prstGeom prst="rect">
            <a:avLst/>
          </a:prstGeom>
          <a:noFill/>
          <a:ln>
            <a:noFill/>
          </a:ln>
        </p:spPr>
      </p:pic>
      <p:pic>
        <p:nvPicPr>
          <p:cNvPr id="138" name="Shape 138"/>
          <p:cNvPicPr preferRelativeResize="0"/>
          <p:nvPr/>
        </p:nvPicPr>
        <p:blipFill rotWithShape="1">
          <a:blip r:embed="rId3">
            <a:alphaModFix amt="50000"/>
          </a:blip>
          <a:srcRect/>
          <a:stretch/>
        </p:blipFill>
        <p:spPr>
          <a:xfrm>
            <a:off x="0" y="0"/>
            <a:ext cx="9144000" cy="5143200"/>
          </a:xfrm>
          <a:prstGeom prst="rect">
            <a:avLst/>
          </a:prstGeom>
          <a:noFill/>
          <a:ln>
            <a:noFill/>
          </a:ln>
        </p:spPr>
      </p:pic>
      <p:grpSp>
        <p:nvGrpSpPr>
          <p:cNvPr id="139" name="Shape 139"/>
          <p:cNvGrpSpPr/>
          <p:nvPr/>
        </p:nvGrpSpPr>
        <p:grpSpPr>
          <a:xfrm>
            <a:off x="7713563" y="4759665"/>
            <a:ext cx="1092062" cy="259751"/>
            <a:chOff x="2349500" y="2886075"/>
            <a:chExt cx="4611750" cy="1096925"/>
          </a:xfrm>
        </p:grpSpPr>
        <p:sp>
          <p:nvSpPr>
            <p:cNvPr id="140" name="Shape 140"/>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41" name="Shape 141"/>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Inner slides 3">
    <p:spTree>
      <p:nvGrpSpPr>
        <p:cNvPr id="1" name="Shape 142"/>
        <p:cNvGrpSpPr/>
        <p:nvPr/>
      </p:nvGrpSpPr>
      <p:grpSpPr>
        <a:xfrm>
          <a:off x="0" y="0"/>
          <a:ext cx="0" cy="0"/>
          <a:chOff x="0" y="0"/>
          <a:chExt cx="0" cy="0"/>
        </a:xfrm>
      </p:grpSpPr>
      <p:pic>
        <p:nvPicPr>
          <p:cNvPr id="143" name="Shape 143"/>
          <p:cNvPicPr preferRelativeResize="0"/>
          <p:nvPr/>
        </p:nvPicPr>
        <p:blipFill rotWithShape="1">
          <a:blip r:embed="rId2">
            <a:alphaModFix/>
          </a:blip>
          <a:srcRect t="2133"/>
          <a:stretch/>
        </p:blipFill>
        <p:spPr>
          <a:xfrm>
            <a:off x="-78825" y="-26800"/>
            <a:ext cx="9290400" cy="5170200"/>
          </a:xfrm>
          <a:prstGeom prst="rect">
            <a:avLst/>
          </a:prstGeom>
          <a:noFill/>
          <a:ln>
            <a:noFill/>
          </a:ln>
        </p:spPr>
      </p:pic>
      <p:grpSp>
        <p:nvGrpSpPr>
          <p:cNvPr id="144" name="Shape 144"/>
          <p:cNvGrpSpPr/>
          <p:nvPr/>
        </p:nvGrpSpPr>
        <p:grpSpPr>
          <a:xfrm>
            <a:off x="7713563" y="4759665"/>
            <a:ext cx="1092062" cy="259751"/>
            <a:chOff x="2349500" y="2886075"/>
            <a:chExt cx="4611750" cy="1096925"/>
          </a:xfrm>
        </p:grpSpPr>
        <p:sp>
          <p:nvSpPr>
            <p:cNvPr id="145" name="Shape 145"/>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46" name="Shape 146"/>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Inner slides (Doctor)">
    <p:spTree>
      <p:nvGrpSpPr>
        <p:cNvPr id="1" name="Shape 147"/>
        <p:cNvGrpSpPr/>
        <p:nvPr/>
      </p:nvGrpSpPr>
      <p:grpSpPr>
        <a:xfrm>
          <a:off x="0" y="0"/>
          <a:ext cx="0" cy="0"/>
          <a:chOff x="0" y="0"/>
          <a:chExt cx="0" cy="0"/>
        </a:xfrm>
      </p:grpSpPr>
      <p:pic>
        <p:nvPicPr>
          <p:cNvPr id="148" name="Shape 148"/>
          <p:cNvPicPr preferRelativeResize="0"/>
          <p:nvPr/>
        </p:nvPicPr>
        <p:blipFill rotWithShape="1">
          <a:blip r:embed="rId2">
            <a:alphaModFix/>
          </a:blip>
          <a:srcRect t="2133"/>
          <a:stretch/>
        </p:blipFill>
        <p:spPr>
          <a:xfrm>
            <a:off x="-78825" y="-26800"/>
            <a:ext cx="9290400" cy="5170200"/>
          </a:xfrm>
          <a:prstGeom prst="rect">
            <a:avLst/>
          </a:prstGeom>
          <a:noFill/>
          <a:ln>
            <a:noFill/>
          </a:ln>
        </p:spPr>
      </p:pic>
      <p:pic>
        <p:nvPicPr>
          <p:cNvPr id="149" name="Shape 149"/>
          <p:cNvPicPr preferRelativeResize="0"/>
          <p:nvPr/>
        </p:nvPicPr>
        <p:blipFill rotWithShape="1">
          <a:blip r:embed="rId3">
            <a:alphaModFix amt="80000"/>
          </a:blip>
          <a:srcRect t="10329" r="10329"/>
          <a:stretch/>
        </p:blipFill>
        <p:spPr>
          <a:xfrm>
            <a:off x="0" y="0"/>
            <a:ext cx="9144000" cy="5143500"/>
          </a:xfrm>
          <a:prstGeom prst="rect">
            <a:avLst/>
          </a:prstGeom>
          <a:noFill/>
          <a:ln>
            <a:noFill/>
          </a:ln>
        </p:spPr>
      </p:pic>
      <p:grpSp>
        <p:nvGrpSpPr>
          <p:cNvPr id="150" name="Shape 150"/>
          <p:cNvGrpSpPr/>
          <p:nvPr/>
        </p:nvGrpSpPr>
        <p:grpSpPr>
          <a:xfrm>
            <a:off x="7713563" y="4759665"/>
            <a:ext cx="1092062" cy="259751"/>
            <a:chOff x="2349500" y="2886075"/>
            <a:chExt cx="4611750" cy="1096925"/>
          </a:xfrm>
        </p:grpSpPr>
        <p:sp>
          <p:nvSpPr>
            <p:cNvPr id="151" name="Shape 151"/>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52" name="Shape 152"/>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Large Title 1 1">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68662" y="1642584"/>
            <a:ext cx="7810500" cy="1743000"/>
          </a:xfrm>
          <a:prstGeom prst="rect">
            <a:avLst/>
          </a:prstGeom>
          <a:noFill/>
          <a:ln>
            <a:noFill/>
          </a:ln>
        </p:spPr>
        <p:txBody>
          <a:bodyPr lIns="34275" tIns="34275" rIns="34275" bIns="34275" anchor="t" anchorCtr="0"/>
          <a:lstStyle>
            <a:lvl1pPr marL="0" marR="0" lvl="0" indent="0" algn="l" rtl="0">
              <a:lnSpc>
                <a:spcPct val="100000"/>
              </a:lnSpc>
              <a:spcBef>
                <a:spcPts val="0"/>
              </a:spcBef>
              <a:spcAft>
                <a:spcPts val="0"/>
              </a:spcAft>
              <a:buClr>
                <a:srgbClr val="666666"/>
              </a:buClr>
              <a:buNone/>
              <a:defRPr b="0" i="0" u="none" strike="noStrike" cap="none">
                <a:solidFill>
                  <a:srgbClr val="666666"/>
                </a:solidFill>
              </a:defRPr>
            </a:lvl1pPr>
            <a:lvl2pPr marL="0" marR="0" lvl="1" indent="88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7pPr>
            <a:lvl8pPr marL="0" marR="0" lvl="7" indent="6096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9pPr>
          </a:lstStyle>
          <a:p>
            <a:endParaRPr/>
          </a:p>
        </p:txBody>
      </p:sp>
      <p:sp>
        <p:nvSpPr>
          <p:cNvPr id="24" name="Shape 24"/>
          <p:cNvSpPr txBox="1">
            <a:spLocks noGrp="1"/>
          </p:cNvSpPr>
          <p:nvPr>
            <p:ph type="subTitle" idx="1"/>
          </p:nvPr>
        </p:nvSpPr>
        <p:spPr>
          <a:xfrm>
            <a:off x="468675" y="467900"/>
            <a:ext cx="5313000" cy="428400"/>
          </a:xfrm>
          <a:prstGeom prst="rect">
            <a:avLst/>
          </a:prstGeom>
          <a:noFill/>
          <a:ln>
            <a:noFill/>
          </a:ln>
        </p:spPr>
        <p:txBody>
          <a:bodyPr lIns="34275" tIns="34275" rIns="34275" bIns="34275" anchor="ctr" anchorCtr="0"/>
          <a:lstStyle>
            <a:lvl1pPr lvl="0" rtl="0">
              <a:spcBef>
                <a:spcPts val="0"/>
              </a:spcBef>
              <a:buNone/>
              <a:defRPr sz="2400">
                <a:solidFill>
                  <a:srgbClr val="3DB5AD"/>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pic>
        <p:nvPicPr>
          <p:cNvPr id="25" name="Shape 25"/>
          <p:cNvPicPr preferRelativeResize="0"/>
          <p:nvPr/>
        </p:nvPicPr>
        <p:blipFill>
          <a:blip r:embed="rId2">
            <a:alphaModFix/>
          </a:blip>
          <a:stretch>
            <a:fillRect/>
          </a:stretch>
        </p:blipFill>
        <p:spPr>
          <a:xfrm>
            <a:off x="7828300" y="4670975"/>
            <a:ext cx="971550" cy="2286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Inner slides 4">
    <p:spTree>
      <p:nvGrpSpPr>
        <p:cNvPr id="1" name="Shape 153"/>
        <p:cNvGrpSpPr/>
        <p:nvPr/>
      </p:nvGrpSpPr>
      <p:grpSpPr>
        <a:xfrm>
          <a:off x="0" y="0"/>
          <a:ext cx="0" cy="0"/>
          <a:chOff x="0" y="0"/>
          <a:chExt cx="0" cy="0"/>
        </a:xfrm>
      </p:grpSpPr>
      <p:pic>
        <p:nvPicPr>
          <p:cNvPr id="154" name="Shape 154" descr="presentation_gradient.png"/>
          <p:cNvPicPr preferRelativeResize="0"/>
          <p:nvPr/>
        </p:nvPicPr>
        <p:blipFill>
          <a:blip r:embed="rId2">
            <a:alphaModFix/>
          </a:blip>
          <a:stretch>
            <a:fillRect/>
          </a:stretch>
        </p:blipFill>
        <p:spPr>
          <a:xfrm>
            <a:off x="-28575" y="-20156"/>
            <a:ext cx="9201149" cy="851381"/>
          </a:xfrm>
          <a:prstGeom prst="rect">
            <a:avLst/>
          </a:prstGeom>
          <a:noFill/>
          <a:ln>
            <a:noFill/>
          </a:ln>
        </p:spPr>
      </p:pic>
      <p:pic>
        <p:nvPicPr>
          <p:cNvPr id="155" name="Shape 155" descr="presentation_logomark.png"/>
          <p:cNvPicPr preferRelativeResize="0"/>
          <p:nvPr/>
        </p:nvPicPr>
        <p:blipFill>
          <a:blip r:embed="rId3">
            <a:alphaModFix/>
          </a:blip>
          <a:stretch>
            <a:fillRect/>
          </a:stretch>
        </p:blipFill>
        <p:spPr>
          <a:xfrm>
            <a:off x="8601474" y="4820553"/>
            <a:ext cx="154853" cy="15235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9"/>
        <p:cNvGrpSpPr/>
        <p:nvPr/>
      </p:nvGrpSpPr>
      <p:grpSpPr>
        <a:xfrm>
          <a:off x="0" y="0"/>
          <a:ext cx="0" cy="0"/>
          <a:chOff x="0" y="0"/>
          <a:chExt cx="0" cy="0"/>
        </a:xfrm>
      </p:grpSpPr>
      <p:sp>
        <p:nvSpPr>
          <p:cNvPr id="160" name="Shape 160"/>
          <p:cNvSpPr txBox="1">
            <a:spLocks noGrp="1"/>
          </p:cNvSpPr>
          <p:nvPr>
            <p:ph type="ctrTitle"/>
          </p:nvPr>
        </p:nvSpPr>
        <p:spPr>
          <a:xfrm>
            <a:off x="685800" y="1583342"/>
            <a:ext cx="7772400" cy="1159800"/>
          </a:xfrm>
          <a:prstGeom prst="rect">
            <a:avLst/>
          </a:prstGeom>
          <a:noFill/>
          <a:ln>
            <a:noFill/>
          </a:ln>
        </p:spPr>
        <p:txBody>
          <a:bodyPr lIns="91425" tIns="91425" rIns="91425" bIns="91425" anchor="b" anchorCtr="0"/>
          <a:lstStyle>
            <a:lvl1pPr lvl="0" algn="ctr" rtl="0">
              <a:spcBef>
                <a:spcPts val="0"/>
              </a:spcBef>
              <a:buClr>
                <a:schemeClr val="dk1"/>
              </a:buClr>
              <a:buSzPct val="100000"/>
              <a:buFont typeface="Arial"/>
              <a:buNone/>
              <a:defRPr sz="4800" b="1" i="0" u="none" strike="noStrike" cap="none">
                <a:solidFill>
                  <a:schemeClr val="dk1"/>
                </a:solidFill>
                <a:latin typeface="Arial"/>
                <a:ea typeface="Arial"/>
                <a:cs typeface="Arial"/>
                <a:sym typeface="Arial"/>
              </a:defRPr>
            </a:lvl1pPr>
            <a:lvl2pPr lvl="1" algn="ctr" rtl="0">
              <a:spcBef>
                <a:spcPts val="0"/>
              </a:spcBef>
              <a:buClr>
                <a:schemeClr val="dk1"/>
              </a:buClr>
              <a:buSzPct val="100000"/>
              <a:buFont typeface="Arial"/>
              <a:buNone/>
              <a:defRPr sz="4800" b="1" i="0" u="none" strike="noStrike" cap="none">
                <a:solidFill>
                  <a:schemeClr val="dk1"/>
                </a:solidFill>
                <a:latin typeface="Arial"/>
                <a:ea typeface="Arial"/>
                <a:cs typeface="Arial"/>
                <a:sym typeface="Arial"/>
              </a:defRPr>
            </a:lvl2pPr>
            <a:lvl3pPr lvl="2" algn="ctr" rtl="0">
              <a:spcBef>
                <a:spcPts val="0"/>
              </a:spcBef>
              <a:buClr>
                <a:schemeClr val="dk1"/>
              </a:buClr>
              <a:buSzPct val="100000"/>
              <a:buFont typeface="Arial"/>
              <a:buNone/>
              <a:defRPr sz="4800" b="1" i="0" u="none" strike="noStrike" cap="none">
                <a:solidFill>
                  <a:schemeClr val="dk1"/>
                </a:solidFill>
                <a:latin typeface="Arial"/>
                <a:ea typeface="Arial"/>
                <a:cs typeface="Arial"/>
                <a:sym typeface="Arial"/>
              </a:defRPr>
            </a:lvl3pPr>
            <a:lvl4pPr lvl="3" algn="ctr" rtl="0">
              <a:spcBef>
                <a:spcPts val="0"/>
              </a:spcBef>
              <a:buClr>
                <a:schemeClr val="dk1"/>
              </a:buClr>
              <a:buSzPct val="100000"/>
              <a:buFont typeface="Arial"/>
              <a:buNone/>
              <a:defRPr sz="4800" b="1" i="0" u="none" strike="noStrike" cap="none">
                <a:solidFill>
                  <a:schemeClr val="dk1"/>
                </a:solidFill>
                <a:latin typeface="Arial"/>
                <a:ea typeface="Arial"/>
                <a:cs typeface="Arial"/>
                <a:sym typeface="Arial"/>
              </a:defRPr>
            </a:lvl4pPr>
            <a:lvl5pPr lvl="4" algn="ctr" rtl="0">
              <a:spcBef>
                <a:spcPts val="0"/>
              </a:spcBef>
              <a:buClr>
                <a:schemeClr val="dk1"/>
              </a:buClr>
              <a:buSzPct val="100000"/>
              <a:buFont typeface="Arial"/>
              <a:buNone/>
              <a:defRPr sz="4800" b="1" i="0" u="none" strike="noStrike" cap="none">
                <a:solidFill>
                  <a:schemeClr val="dk1"/>
                </a:solidFill>
                <a:latin typeface="Arial"/>
                <a:ea typeface="Arial"/>
                <a:cs typeface="Arial"/>
                <a:sym typeface="Arial"/>
              </a:defRPr>
            </a:lvl5pPr>
            <a:lvl6pPr lvl="5" algn="ctr" rtl="0">
              <a:spcBef>
                <a:spcPts val="0"/>
              </a:spcBef>
              <a:buClr>
                <a:schemeClr val="dk1"/>
              </a:buClr>
              <a:buSzPct val="100000"/>
              <a:buFont typeface="Arial"/>
              <a:buNone/>
              <a:defRPr sz="4800" b="1" i="0" u="none" strike="noStrike" cap="none">
                <a:solidFill>
                  <a:schemeClr val="dk1"/>
                </a:solidFill>
                <a:latin typeface="Arial"/>
                <a:ea typeface="Arial"/>
                <a:cs typeface="Arial"/>
                <a:sym typeface="Arial"/>
              </a:defRPr>
            </a:lvl6pPr>
            <a:lvl7pPr lvl="6" algn="ctr" rtl="0">
              <a:spcBef>
                <a:spcPts val="0"/>
              </a:spcBef>
              <a:buClr>
                <a:schemeClr val="dk1"/>
              </a:buClr>
              <a:buSzPct val="100000"/>
              <a:buFont typeface="Arial"/>
              <a:buNone/>
              <a:defRPr sz="4800" b="1" i="0" u="none" strike="noStrike" cap="none">
                <a:solidFill>
                  <a:schemeClr val="dk1"/>
                </a:solidFill>
                <a:latin typeface="Arial"/>
                <a:ea typeface="Arial"/>
                <a:cs typeface="Arial"/>
                <a:sym typeface="Arial"/>
              </a:defRPr>
            </a:lvl7pPr>
            <a:lvl8pPr lvl="7" algn="ctr" rtl="0">
              <a:spcBef>
                <a:spcPts val="0"/>
              </a:spcBef>
              <a:buClr>
                <a:schemeClr val="dk1"/>
              </a:buClr>
              <a:buSzPct val="100000"/>
              <a:buFont typeface="Arial"/>
              <a:buNone/>
              <a:defRPr sz="4800" b="1" i="0" u="none" strike="noStrike" cap="none">
                <a:solidFill>
                  <a:schemeClr val="dk1"/>
                </a:solidFill>
                <a:latin typeface="Arial"/>
                <a:ea typeface="Arial"/>
                <a:cs typeface="Arial"/>
                <a:sym typeface="Arial"/>
              </a:defRPr>
            </a:lvl8pPr>
            <a:lvl9pPr lvl="8" algn="ctr" rtl="0">
              <a:spcBef>
                <a:spcPts val="0"/>
              </a:spcBef>
              <a:buClr>
                <a:schemeClr val="dk1"/>
              </a:buClr>
              <a:buSzPct val="100000"/>
              <a:buFont typeface="Arial"/>
              <a:buNone/>
              <a:defRPr sz="4800" b="1" i="0" u="none" strike="noStrike" cap="none">
                <a:solidFill>
                  <a:schemeClr val="dk1"/>
                </a:solidFill>
                <a:latin typeface="Arial"/>
                <a:ea typeface="Arial"/>
                <a:cs typeface="Arial"/>
                <a:sym typeface="Arial"/>
              </a:defRPr>
            </a:lvl9pPr>
          </a:lstStyle>
          <a:p>
            <a:endParaRPr/>
          </a:p>
        </p:txBody>
      </p:sp>
      <p:sp>
        <p:nvSpPr>
          <p:cNvPr id="161" name="Shape 161"/>
          <p:cNvSpPr txBox="1">
            <a:spLocks noGrp="1"/>
          </p:cNvSpPr>
          <p:nvPr>
            <p:ph type="subTitle" idx="1"/>
          </p:nvPr>
        </p:nvSpPr>
        <p:spPr>
          <a:xfrm>
            <a:off x="685800" y="2840053"/>
            <a:ext cx="7772400" cy="784800"/>
          </a:xfrm>
          <a:prstGeom prst="rect">
            <a:avLst/>
          </a:prstGeom>
          <a:noFill/>
          <a:ln>
            <a:noFill/>
          </a:ln>
        </p:spPr>
        <p:txBody>
          <a:bodyPr lIns="91425" tIns="91425" rIns="91425" bIns="91425" anchor="t" anchorCtr="0"/>
          <a:lstStyle>
            <a:lvl1pPr lvl="0" algn="ctr" rtl="0">
              <a:lnSpc>
                <a:spcPct val="100000"/>
              </a:lnSpc>
              <a:spcBef>
                <a:spcPts val="0"/>
              </a:spcBef>
              <a:spcAft>
                <a:spcPts val="0"/>
              </a:spcAft>
              <a:buClr>
                <a:schemeClr val="dk2"/>
              </a:buClr>
              <a:buSzPct val="100000"/>
              <a:buFont typeface="Arial"/>
              <a:buNone/>
              <a:defRPr sz="3000" b="0" i="0" u="none" strike="noStrike" cap="none">
                <a:solidFill>
                  <a:schemeClr val="dk2"/>
                </a:solidFill>
                <a:latin typeface="Arial"/>
                <a:ea typeface="Arial"/>
                <a:cs typeface="Arial"/>
                <a:sym typeface="Arial"/>
              </a:defRPr>
            </a:lvl1pPr>
            <a:lvl2pPr lvl="1" algn="ctr" rtl="0">
              <a:lnSpc>
                <a:spcPct val="100000"/>
              </a:lnSpc>
              <a:spcBef>
                <a:spcPts val="0"/>
              </a:spcBef>
              <a:spcAft>
                <a:spcPts val="0"/>
              </a:spcAft>
              <a:buClr>
                <a:schemeClr val="dk2"/>
              </a:buClr>
              <a:buSzPct val="100000"/>
              <a:buFont typeface="Arial"/>
              <a:buNone/>
              <a:defRPr sz="3000" b="0" i="0" u="none" strike="noStrike" cap="none">
                <a:solidFill>
                  <a:schemeClr val="dk2"/>
                </a:solidFill>
                <a:latin typeface="Arial"/>
                <a:ea typeface="Arial"/>
                <a:cs typeface="Arial"/>
                <a:sym typeface="Arial"/>
              </a:defRPr>
            </a:lvl2pPr>
            <a:lvl3pPr lvl="2" algn="ctr" rtl="0">
              <a:lnSpc>
                <a:spcPct val="100000"/>
              </a:lnSpc>
              <a:spcBef>
                <a:spcPts val="0"/>
              </a:spcBef>
              <a:spcAft>
                <a:spcPts val="0"/>
              </a:spcAft>
              <a:buClr>
                <a:schemeClr val="dk2"/>
              </a:buClr>
              <a:buSzPct val="100000"/>
              <a:buFont typeface="Arial"/>
              <a:buNone/>
              <a:defRPr sz="3000" b="0" i="0" u="none" strike="noStrike" cap="none">
                <a:solidFill>
                  <a:schemeClr val="dk2"/>
                </a:solidFill>
                <a:latin typeface="Arial"/>
                <a:ea typeface="Arial"/>
                <a:cs typeface="Arial"/>
                <a:sym typeface="Arial"/>
              </a:defRPr>
            </a:lvl3pPr>
            <a:lvl4pPr lvl="3" algn="ctr" rtl="0">
              <a:lnSpc>
                <a:spcPct val="100000"/>
              </a:lnSpc>
              <a:spcBef>
                <a:spcPts val="0"/>
              </a:spcBef>
              <a:spcAft>
                <a:spcPts val="0"/>
              </a:spcAft>
              <a:buClr>
                <a:schemeClr val="dk2"/>
              </a:buClr>
              <a:buSzPct val="100000"/>
              <a:buFont typeface="Arial"/>
              <a:buNone/>
              <a:defRPr sz="3000" b="0" i="0" u="none" strike="noStrike" cap="none">
                <a:solidFill>
                  <a:schemeClr val="dk2"/>
                </a:solidFill>
                <a:latin typeface="Arial"/>
                <a:ea typeface="Arial"/>
                <a:cs typeface="Arial"/>
                <a:sym typeface="Arial"/>
              </a:defRPr>
            </a:lvl4pPr>
            <a:lvl5pPr lvl="4" algn="ctr" rtl="0">
              <a:lnSpc>
                <a:spcPct val="100000"/>
              </a:lnSpc>
              <a:spcBef>
                <a:spcPts val="0"/>
              </a:spcBef>
              <a:spcAft>
                <a:spcPts val="0"/>
              </a:spcAft>
              <a:buClr>
                <a:schemeClr val="dk2"/>
              </a:buClr>
              <a:buSzPct val="100000"/>
              <a:buFont typeface="Arial"/>
              <a:buNone/>
              <a:defRPr sz="3000" b="0" i="0" u="none" strike="noStrike" cap="none">
                <a:solidFill>
                  <a:schemeClr val="dk2"/>
                </a:solidFill>
                <a:latin typeface="Arial"/>
                <a:ea typeface="Arial"/>
                <a:cs typeface="Arial"/>
                <a:sym typeface="Arial"/>
              </a:defRPr>
            </a:lvl5pPr>
            <a:lvl6pPr lvl="5" algn="ctr" rtl="0">
              <a:lnSpc>
                <a:spcPct val="100000"/>
              </a:lnSpc>
              <a:spcBef>
                <a:spcPts val="0"/>
              </a:spcBef>
              <a:spcAft>
                <a:spcPts val="0"/>
              </a:spcAft>
              <a:buClr>
                <a:schemeClr val="dk2"/>
              </a:buClr>
              <a:buSzPct val="100000"/>
              <a:buFont typeface="Arial"/>
              <a:buNone/>
              <a:defRPr sz="3000" b="0" i="0" u="none" strike="noStrike" cap="none">
                <a:solidFill>
                  <a:schemeClr val="dk2"/>
                </a:solidFill>
                <a:latin typeface="Arial"/>
                <a:ea typeface="Arial"/>
                <a:cs typeface="Arial"/>
                <a:sym typeface="Arial"/>
              </a:defRPr>
            </a:lvl6pPr>
            <a:lvl7pPr lvl="6" algn="ctr" rtl="0">
              <a:lnSpc>
                <a:spcPct val="100000"/>
              </a:lnSpc>
              <a:spcBef>
                <a:spcPts val="0"/>
              </a:spcBef>
              <a:spcAft>
                <a:spcPts val="0"/>
              </a:spcAft>
              <a:buClr>
                <a:schemeClr val="dk2"/>
              </a:buClr>
              <a:buSzPct val="100000"/>
              <a:buFont typeface="Arial"/>
              <a:buNone/>
              <a:defRPr sz="3000" b="0" i="0" u="none" strike="noStrike" cap="none">
                <a:solidFill>
                  <a:schemeClr val="dk2"/>
                </a:solidFill>
                <a:latin typeface="Arial"/>
                <a:ea typeface="Arial"/>
                <a:cs typeface="Arial"/>
                <a:sym typeface="Arial"/>
              </a:defRPr>
            </a:lvl7pPr>
            <a:lvl8pPr lvl="7" algn="ctr" rtl="0">
              <a:lnSpc>
                <a:spcPct val="100000"/>
              </a:lnSpc>
              <a:spcBef>
                <a:spcPts val="0"/>
              </a:spcBef>
              <a:spcAft>
                <a:spcPts val="0"/>
              </a:spcAft>
              <a:buClr>
                <a:schemeClr val="dk2"/>
              </a:buClr>
              <a:buSzPct val="100000"/>
              <a:buFont typeface="Arial"/>
              <a:buNone/>
              <a:defRPr sz="3000" b="0" i="0" u="none" strike="noStrike" cap="none">
                <a:solidFill>
                  <a:schemeClr val="dk2"/>
                </a:solidFill>
                <a:latin typeface="Arial"/>
                <a:ea typeface="Arial"/>
                <a:cs typeface="Arial"/>
                <a:sym typeface="Arial"/>
              </a:defRPr>
            </a:lvl8pPr>
            <a:lvl9pPr lvl="8" algn="ctr" rtl="0">
              <a:lnSpc>
                <a:spcPct val="100000"/>
              </a:lnSpc>
              <a:spcBef>
                <a:spcPts val="0"/>
              </a:spcBef>
              <a:spcAft>
                <a:spcPts val="0"/>
              </a:spcAft>
              <a:buClr>
                <a:schemeClr val="dk2"/>
              </a:buClr>
              <a:buSzPct val="100000"/>
              <a:buFont typeface="Arial"/>
              <a:buNone/>
              <a:defRPr sz="30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lvl="0" algn="l" rtl="0">
              <a:spcBef>
                <a:spcPts val="0"/>
              </a:spcBef>
              <a:buSzPct val="100000"/>
              <a:buFont typeface="Arial"/>
              <a:buNone/>
              <a:defRPr sz="3600" b="1">
                <a:solidFill>
                  <a:schemeClr val="dk1"/>
                </a:solidFill>
                <a:latin typeface="Arial"/>
                <a:ea typeface="Arial"/>
                <a:cs typeface="Arial"/>
                <a:sym typeface="Arial"/>
              </a:defRPr>
            </a:lvl1pPr>
            <a:lvl2pPr lvl="1" algn="l" rtl="0">
              <a:spcBef>
                <a:spcPts val="0"/>
              </a:spcBef>
              <a:buSzPct val="100000"/>
              <a:buFont typeface="Arial"/>
              <a:buNone/>
              <a:defRPr sz="3600" b="1">
                <a:solidFill>
                  <a:schemeClr val="dk1"/>
                </a:solidFill>
                <a:latin typeface="Arial"/>
                <a:ea typeface="Arial"/>
                <a:cs typeface="Arial"/>
                <a:sym typeface="Arial"/>
              </a:defRPr>
            </a:lvl2pPr>
            <a:lvl3pPr lvl="2" algn="l" rtl="0">
              <a:spcBef>
                <a:spcPts val="0"/>
              </a:spcBef>
              <a:buSzPct val="100000"/>
              <a:buFont typeface="Arial"/>
              <a:buNone/>
              <a:defRPr sz="3600" b="1">
                <a:solidFill>
                  <a:schemeClr val="dk1"/>
                </a:solidFill>
                <a:latin typeface="Arial"/>
                <a:ea typeface="Arial"/>
                <a:cs typeface="Arial"/>
                <a:sym typeface="Arial"/>
              </a:defRPr>
            </a:lvl3pPr>
            <a:lvl4pPr lvl="3" algn="l" rtl="0">
              <a:spcBef>
                <a:spcPts val="0"/>
              </a:spcBef>
              <a:buSzPct val="100000"/>
              <a:buFont typeface="Arial"/>
              <a:buNone/>
              <a:defRPr sz="3600" b="1">
                <a:solidFill>
                  <a:schemeClr val="dk1"/>
                </a:solidFill>
                <a:latin typeface="Arial"/>
                <a:ea typeface="Arial"/>
                <a:cs typeface="Arial"/>
                <a:sym typeface="Arial"/>
              </a:defRPr>
            </a:lvl4pPr>
            <a:lvl5pPr lvl="4" algn="l" rtl="0">
              <a:spcBef>
                <a:spcPts val="0"/>
              </a:spcBef>
              <a:buSzPct val="100000"/>
              <a:buFont typeface="Arial"/>
              <a:buNone/>
              <a:defRPr sz="3600" b="1">
                <a:solidFill>
                  <a:schemeClr val="dk1"/>
                </a:solidFill>
                <a:latin typeface="Arial"/>
                <a:ea typeface="Arial"/>
                <a:cs typeface="Arial"/>
                <a:sym typeface="Arial"/>
              </a:defRPr>
            </a:lvl5pPr>
            <a:lvl6pPr lvl="5" algn="l" rtl="0">
              <a:spcBef>
                <a:spcPts val="0"/>
              </a:spcBef>
              <a:buSzPct val="100000"/>
              <a:buFont typeface="Arial"/>
              <a:buNone/>
              <a:defRPr sz="3600" b="1">
                <a:solidFill>
                  <a:schemeClr val="dk1"/>
                </a:solidFill>
                <a:latin typeface="Arial"/>
                <a:ea typeface="Arial"/>
                <a:cs typeface="Arial"/>
                <a:sym typeface="Arial"/>
              </a:defRPr>
            </a:lvl6pPr>
            <a:lvl7pPr lvl="6" algn="l" rtl="0">
              <a:spcBef>
                <a:spcPts val="0"/>
              </a:spcBef>
              <a:buSzPct val="100000"/>
              <a:buFont typeface="Arial"/>
              <a:buNone/>
              <a:defRPr sz="3600" b="1">
                <a:solidFill>
                  <a:schemeClr val="dk1"/>
                </a:solidFill>
                <a:latin typeface="Arial"/>
                <a:ea typeface="Arial"/>
                <a:cs typeface="Arial"/>
                <a:sym typeface="Arial"/>
              </a:defRPr>
            </a:lvl7pPr>
            <a:lvl8pPr lvl="7" algn="l" rtl="0">
              <a:spcBef>
                <a:spcPts val="0"/>
              </a:spcBef>
              <a:buSzPct val="100000"/>
              <a:buFont typeface="Arial"/>
              <a:buNone/>
              <a:defRPr sz="3600" b="1">
                <a:solidFill>
                  <a:schemeClr val="dk1"/>
                </a:solidFill>
                <a:latin typeface="Arial"/>
                <a:ea typeface="Arial"/>
                <a:cs typeface="Arial"/>
                <a:sym typeface="Arial"/>
              </a:defRPr>
            </a:lvl8pPr>
            <a:lvl9pPr lvl="8"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64" name="Shape 164"/>
          <p:cNvSpPr txBox="1">
            <a:spLocks noGrp="1"/>
          </p:cNvSpPr>
          <p:nvPr>
            <p:ph type="body" idx="1"/>
          </p:nvPr>
        </p:nvSpPr>
        <p:spPr>
          <a:xfrm>
            <a:off x="457200" y="1200150"/>
            <a:ext cx="8229600" cy="37257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lvl="0" algn="l" rtl="0">
              <a:spcBef>
                <a:spcPts val="0"/>
              </a:spcBef>
              <a:buSzPct val="100000"/>
              <a:buFont typeface="Arial"/>
              <a:buNone/>
              <a:defRPr sz="3600" b="1">
                <a:solidFill>
                  <a:schemeClr val="dk1"/>
                </a:solidFill>
                <a:latin typeface="Arial"/>
                <a:ea typeface="Arial"/>
                <a:cs typeface="Arial"/>
                <a:sym typeface="Arial"/>
              </a:defRPr>
            </a:lvl1pPr>
            <a:lvl2pPr lvl="1" algn="l" rtl="0">
              <a:spcBef>
                <a:spcPts val="0"/>
              </a:spcBef>
              <a:buSzPct val="100000"/>
              <a:buFont typeface="Arial"/>
              <a:buNone/>
              <a:defRPr sz="3600" b="1">
                <a:solidFill>
                  <a:schemeClr val="dk1"/>
                </a:solidFill>
                <a:latin typeface="Arial"/>
                <a:ea typeface="Arial"/>
                <a:cs typeface="Arial"/>
                <a:sym typeface="Arial"/>
              </a:defRPr>
            </a:lvl2pPr>
            <a:lvl3pPr lvl="2" algn="l" rtl="0">
              <a:spcBef>
                <a:spcPts val="0"/>
              </a:spcBef>
              <a:buSzPct val="100000"/>
              <a:buFont typeface="Arial"/>
              <a:buNone/>
              <a:defRPr sz="3600" b="1">
                <a:solidFill>
                  <a:schemeClr val="dk1"/>
                </a:solidFill>
                <a:latin typeface="Arial"/>
                <a:ea typeface="Arial"/>
                <a:cs typeface="Arial"/>
                <a:sym typeface="Arial"/>
              </a:defRPr>
            </a:lvl3pPr>
            <a:lvl4pPr lvl="3" algn="l" rtl="0">
              <a:spcBef>
                <a:spcPts val="0"/>
              </a:spcBef>
              <a:buSzPct val="100000"/>
              <a:buFont typeface="Arial"/>
              <a:buNone/>
              <a:defRPr sz="3600" b="1">
                <a:solidFill>
                  <a:schemeClr val="dk1"/>
                </a:solidFill>
                <a:latin typeface="Arial"/>
                <a:ea typeface="Arial"/>
                <a:cs typeface="Arial"/>
                <a:sym typeface="Arial"/>
              </a:defRPr>
            </a:lvl4pPr>
            <a:lvl5pPr lvl="4" algn="l" rtl="0">
              <a:spcBef>
                <a:spcPts val="0"/>
              </a:spcBef>
              <a:buSzPct val="100000"/>
              <a:buFont typeface="Arial"/>
              <a:buNone/>
              <a:defRPr sz="3600" b="1">
                <a:solidFill>
                  <a:schemeClr val="dk1"/>
                </a:solidFill>
                <a:latin typeface="Arial"/>
                <a:ea typeface="Arial"/>
                <a:cs typeface="Arial"/>
                <a:sym typeface="Arial"/>
              </a:defRPr>
            </a:lvl5pPr>
            <a:lvl6pPr lvl="5" algn="l" rtl="0">
              <a:spcBef>
                <a:spcPts val="0"/>
              </a:spcBef>
              <a:buSzPct val="100000"/>
              <a:buFont typeface="Arial"/>
              <a:buNone/>
              <a:defRPr sz="3600" b="1">
                <a:solidFill>
                  <a:schemeClr val="dk1"/>
                </a:solidFill>
                <a:latin typeface="Arial"/>
                <a:ea typeface="Arial"/>
                <a:cs typeface="Arial"/>
                <a:sym typeface="Arial"/>
              </a:defRPr>
            </a:lvl6pPr>
            <a:lvl7pPr lvl="6" algn="l" rtl="0">
              <a:spcBef>
                <a:spcPts val="0"/>
              </a:spcBef>
              <a:buSzPct val="100000"/>
              <a:buFont typeface="Arial"/>
              <a:buNone/>
              <a:defRPr sz="3600" b="1">
                <a:solidFill>
                  <a:schemeClr val="dk1"/>
                </a:solidFill>
                <a:latin typeface="Arial"/>
                <a:ea typeface="Arial"/>
                <a:cs typeface="Arial"/>
                <a:sym typeface="Arial"/>
              </a:defRPr>
            </a:lvl7pPr>
            <a:lvl8pPr lvl="7" algn="l" rtl="0">
              <a:spcBef>
                <a:spcPts val="0"/>
              </a:spcBef>
              <a:buSzPct val="100000"/>
              <a:buFont typeface="Arial"/>
              <a:buNone/>
              <a:defRPr sz="3600" b="1">
                <a:solidFill>
                  <a:schemeClr val="dk1"/>
                </a:solidFill>
                <a:latin typeface="Arial"/>
                <a:ea typeface="Arial"/>
                <a:cs typeface="Arial"/>
                <a:sym typeface="Arial"/>
              </a:defRPr>
            </a:lvl8pPr>
            <a:lvl9pPr lvl="8"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67" name="Shape 167"/>
          <p:cNvSpPr txBox="1">
            <a:spLocks noGrp="1"/>
          </p:cNvSpPr>
          <p:nvPr>
            <p:ph type="body" idx="1"/>
          </p:nvPr>
        </p:nvSpPr>
        <p:spPr>
          <a:xfrm>
            <a:off x="457200" y="1200150"/>
            <a:ext cx="3994500" cy="37257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
        <p:nvSpPr>
          <p:cNvPr id="168" name="Shape 168"/>
          <p:cNvSpPr txBox="1">
            <a:spLocks noGrp="1"/>
          </p:cNvSpPr>
          <p:nvPr>
            <p:ph type="body" idx="2"/>
          </p:nvPr>
        </p:nvSpPr>
        <p:spPr>
          <a:xfrm>
            <a:off x="4692273" y="1200150"/>
            <a:ext cx="3994500" cy="37257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lvl="0" algn="l" rtl="0">
              <a:spcBef>
                <a:spcPts val="0"/>
              </a:spcBef>
              <a:buSzPct val="100000"/>
              <a:buFont typeface="Arial"/>
              <a:buNone/>
              <a:defRPr sz="3600" b="1">
                <a:solidFill>
                  <a:schemeClr val="dk1"/>
                </a:solidFill>
                <a:latin typeface="Arial"/>
                <a:ea typeface="Arial"/>
                <a:cs typeface="Arial"/>
                <a:sym typeface="Arial"/>
              </a:defRPr>
            </a:lvl1pPr>
            <a:lvl2pPr lvl="1" algn="l" rtl="0">
              <a:spcBef>
                <a:spcPts val="0"/>
              </a:spcBef>
              <a:buSzPct val="100000"/>
              <a:buFont typeface="Arial"/>
              <a:buNone/>
              <a:defRPr sz="3600" b="1">
                <a:solidFill>
                  <a:schemeClr val="dk1"/>
                </a:solidFill>
                <a:latin typeface="Arial"/>
                <a:ea typeface="Arial"/>
                <a:cs typeface="Arial"/>
                <a:sym typeface="Arial"/>
              </a:defRPr>
            </a:lvl2pPr>
            <a:lvl3pPr lvl="2" algn="l" rtl="0">
              <a:spcBef>
                <a:spcPts val="0"/>
              </a:spcBef>
              <a:buSzPct val="100000"/>
              <a:buFont typeface="Arial"/>
              <a:buNone/>
              <a:defRPr sz="3600" b="1">
                <a:solidFill>
                  <a:schemeClr val="dk1"/>
                </a:solidFill>
                <a:latin typeface="Arial"/>
                <a:ea typeface="Arial"/>
                <a:cs typeface="Arial"/>
                <a:sym typeface="Arial"/>
              </a:defRPr>
            </a:lvl3pPr>
            <a:lvl4pPr lvl="3" algn="l" rtl="0">
              <a:spcBef>
                <a:spcPts val="0"/>
              </a:spcBef>
              <a:buSzPct val="100000"/>
              <a:buFont typeface="Arial"/>
              <a:buNone/>
              <a:defRPr sz="3600" b="1">
                <a:solidFill>
                  <a:schemeClr val="dk1"/>
                </a:solidFill>
                <a:latin typeface="Arial"/>
                <a:ea typeface="Arial"/>
                <a:cs typeface="Arial"/>
                <a:sym typeface="Arial"/>
              </a:defRPr>
            </a:lvl4pPr>
            <a:lvl5pPr lvl="4" algn="l" rtl="0">
              <a:spcBef>
                <a:spcPts val="0"/>
              </a:spcBef>
              <a:buSzPct val="100000"/>
              <a:buFont typeface="Arial"/>
              <a:buNone/>
              <a:defRPr sz="3600" b="1">
                <a:solidFill>
                  <a:schemeClr val="dk1"/>
                </a:solidFill>
                <a:latin typeface="Arial"/>
                <a:ea typeface="Arial"/>
                <a:cs typeface="Arial"/>
                <a:sym typeface="Arial"/>
              </a:defRPr>
            </a:lvl5pPr>
            <a:lvl6pPr lvl="5" algn="l" rtl="0">
              <a:spcBef>
                <a:spcPts val="0"/>
              </a:spcBef>
              <a:buSzPct val="100000"/>
              <a:buFont typeface="Arial"/>
              <a:buNone/>
              <a:defRPr sz="3600" b="1">
                <a:solidFill>
                  <a:schemeClr val="dk1"/>
                </a:solidFill>
                <a:latin typeface="Arial"/>
                <a:ea typeface="Arial"/>
                <a:cs typeface="Arial"/>
                <a:sym typeface="Arial"/>
              </a:defRPr>
            </a:lvl6pPr>
            <a:lvl7pPr lvl="6" algn="l" rtl="0">
              <a:spcBef>
                <a:spcPts val="0"/>
              </a:spcBef>
              <a:buSzPct val="100000"/>
              <a:buFont typeface="Arial"/>
              <a:buNone/>
              <a:defRPr sz="3600" b="1">
                <a:solidFill>
                  <a:schemeClr val="dk1"/>
                </a:solidFill>
                <a:latin typeface="Arial"/>
                <a:ea typeface="Arial"/>
                <a:cs typeface="Arial"/>
                <a:sym typeface="Arial"/>
              </a:defRPr>
            </a:lvl7pPr>
            <a:lvl8pPr lvl="7" algn="l" rtl="0">
              <a:spcBef>
                <a:spcPts val="0"/>
              </a:spcBef>
              <a:buSzPct val="100000"/>
              <a:buFont typeface="Arial"/>
              <a:buNone/>
              <a:defRPr sz="3600" b="1">
                <a:solidFill>
                  <a:schemeClr val="dk1"/>
                </a:solidFill>
                <a:latin typeface="Arial"/>
                <a:ea typeface="Arial"/>
                <a:cs typeface="Arial"/>
                <a:sym typeface="Arial"/>
              </a:defRPr>
            </a:lvl8pPr>
            <a:lvl9pPr lvl="8"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Caption">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457200" y="4406309"/>
            <a:ext cx="8229600" cy="519600"/>
          </a:xfrm>
          <a:prstGeom prst="rect">
            <a:avLst/>
          </a:prstGeom>
          <a:noFill/>
          <a:ln>
            <a:noFill/>
          </a:ln>
        </p:spPr>
        <p:txBody>
          <a:bodyPr lIns="91425" tIns="91425" rIns="91425" bIns="91425" anchor="t" anchorCtr="0"/>
          <a:lstStyle>
            <a:lvl1pPr lvl="0" algn="ctr" rtl="0">
              <a:lnSpc>
                <a:spcPct val="100000"/>
              </a:lnSpc>
              <a:spcBef>
                <a:spcPts val="360"/>
              </a:spcBef>
              <a:spcAft>
                <a:spcPts val="0"/>
              </a:spcAft>
              <a:buClr>
                <a:schemeClr val="dk1"/>
              </a:buClr>
              <a:buSzPct val="100000"/>
              <a:buFont typeface="Arial"/>
              <a:buChar char="●"/>
              <a:defRPr sz="1800">
                <a:solidFill>
                  <a:schemeClr val="dk1"/>
                </a:solidFill>
              </a:defRPr>
            </a:lvl1pPr>
            <a:lvl2pPr lvl="1"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lvl="2" algn="ctr" rtl="0">
              <a:lnSpc>
                <a:spcPct val="100000"/>
              </a:lnSpc>
              <a:spcBef>
                <a:spcPts val="360"/>
              </a:spcBef>
              <a:spcAft>
                <a:spcPts val="0"/>
              </a:spcAft>
              <a:buClr>
                <a:schemeClr val="dk1"/>
              </a:buClr>
              <a:buSzPct val="100000"/>
              <a:buFont typeface="Wingdings"/>
              <a:buChar char="§"/>
              <a:defRPr sz="1800">
                <a:solidFill>
                  <a:schemeClr val="dk1"/>
                </a:solidFill>
              </a:defRPr>
            </a:lvl3pPr>
            <a:lvl4pPr lvl="3" algn="ctr" rtl="0">
              <a:lnSpc>
                <a:spcPct val="100000"/>
              </a:lnSpc>
              <a:spcBef>
                <a:spcPts val="360"/>
              </a:spcBef>
              <a:spcAft>
                <a:spcPts val="0"/>
              </a:spcAft>
              <a:buClr>
                <a:schemeClr val="dk1"/>
              </a:buClr>
              <a:buSzPct val="100000"/>
              <a:buFont typeface="Arial"/>
              <a:buChar char="●"/>
              <a:defRPr sz="1800">
                <a:solidFill>
                  <a:schemeClr val="dk1"/>
                </a:solidFill>
              </a:defRPr>
            </a:lvl4pPr>
            <a:lvl5pPr lvl="4"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lvl="5" algn="ctr" rtl="0">
              <a:lnSpc>
                <a:spcPct val="100000"/>
              </a:lnSpc>
              <a:spcBef>
                <a:spcPts val="360"/>
              </a:spcBef>
              <a:spcAft>
                <a:spcPts val="0"/>
              </a:spcAft>
              <a:buClr>
                <a:schemeClr val="dk1"/>
              </a:buClr>
              <a:buSzPct val="100000"/>
              <a:buFont typeface="Wingdings"/>
              <a:buChar char="§"/>
              <a:defRPr sz="1800">
                <a:solidFill>
                  <a:schemeClr val="dk1"/>
                </a:solidFill>
              </a:defRPr>
            </a:lvl6pPr>
            <a:lvl7pPr lvl="6" algn="ctr" rtl="0">
              <a:lnSpc>
                <a:spcPct val="100000"/>
              </a:lnSpc>
              <a:spcBef>
                <a:spcPts val="360"/>
              </a:spcBef>
              <a:spcAft>
                <a:spcPts val="0"/>
              </a:spcAft>
              <a:buClr>
                <a:schemeClr val="dk1"/>
              </a:buClr>
              <a:buSzPct val="100000"/>
              <a:buFont typeface="Arial"/>
              <a:buChar char="●"/>
              <a:defRPr sz="1800">
                <a:solidFill>
                  <a:schemeClr val="dk1"/>
                </a:solidFill>
              </a:defRPr>
            </a:lvl7pPr>
            <a:lvl8pPr lvl="7"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lvl="8"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73"/>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Master Title Slide">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2">
            <a:alphaModFix/>
          </a:blip>
          <a:srcRect l="2467" t="4866" r="24730" b="4331"/>
          <a:stretch/>
        </p:blipFill>
        <p:spPr>
          <a:xfrm flipH="1">
            <a:off x="28" y="872875"/>
            <a:ext cx="9144000" cy="4069500"/>
          </a:xfrm>
          <a:prstGeom prst="rect">
            <a:avLst/>
          </a:prstGeom>
          <a:noFill/>
          <a:ln>
            <a:noFill/>
          </a:ln>
        </p:spPr>
      </p:pic>
      <p:sp>
        <p:nvSpPr>
          <p:cNvPr id="182" name="Shape 182"/>
          <p:cNvSpPr txBox="1">
            <a:spLocks noGrp="1"/>
          </p:cNvSpPr>
          <p:nvPr>
            <p:ph type="body" idx="1"/>
          </p:nvPr>
        </p:nvSpPr>
        <p:spPr>
          <a:xfrm>
            <a:off x="4012035" y="3062608"/>
            <a:ext cx="4669500" cy="254100"/>
          </a:xfrm>
          <a:prstGeom prst="rect">
            <a:avLst/>
          </a:prstGeom>
          <a:noFill/>
          <a:ln>
            <a:noFill/>
          </a:ln>
        </p:spPr>
        <p:txBody>
          <a:bodyPr lIns="91425" tIns="91425" rIns="91425" bIns="91425" anchor="t" anchorCtr="0"/>
          <a:lstStyle>
            <a:lvl1pPr marL="0" marR="0" lvl="0" indent="0" algn="r" rtl="0">
              <a:lnSpc>
                <a:spcPct val="100000"/>
              </a:lnSpc>
              <a:spcBef>
                <a:spcPts val="200"/>
              </a:spcBef>
              <a:spcAft>
                <a:spcPts val="0"/>
              </a:spcAft>
              <a:buClr>
                <a:srgbClr val="69707B"/>
              </a:buClr>
              <a:buFont typeface="Open Sans"/>
              <a:buNone/>
              <a:defRPr sz="1200" b="0" i="0" u="none" strike="noStrike" cap="none">
                <a:solidFill>
                  <a:schemeClr val="lt1"/>
                </a:solidFill>
                <a:latin typeface="Open Sans"/>
                <a:ea typeface="Open Sans"/>
                <a:cs typeface="Open Sans"/>
                <a:sym typeface="Open Sans"/>
              </a:defRPr>
            </a:lvl1pPr>
            <a:lvl2pPr marL="190500" marR="0" lvl="1" indent="139700" algn="l" rtl="0">
              <a:lnSpc>
                <a:spcPct val="100000"/>
              </a:lnSpc>
              <a:spcBef>
                <a:spcPts val="200"/>
              </a:spcBef>
              <a:spcAft>
                <a:spcPts val="0"/>
              </a:spcAft>
              <a:buClr>
                <a:schemeClr val="dk1"/>
              </a:buClr>
              <a:buSzPct val="80000"/>
              <a:buFont typeface="Open Sans"/>
              <a:buChar char="−"/>
              <a:defRPr sz="1500" b="0" i="0" u="none" strike="noStrike" cap="none">
                <a:solidFill>
                  <a:srgbClr val="506070"/>
                </a:solidFill>
                <a:latin typeface="Open Sans"/>
                <a:ea typeface="Open Sans"/>
                <a:cs typeface="Open Sans"/>
                <a:sym typeface="Open Sans"/>
              </a:defRPr>
            </a:lvl2pPr>
            <a:lvl3pPr marL="241300" marR="0" lvl="2" indent="120650" algn="l" rtl="0">
              <a:lnSpc>
                <a:spcPct val="100000"/>
              </a:lnSpc>
              <a:spcBef>
                <a:spcPts val="200"/>
              </a:spcBef>
              <a:spcAft>
                <a:spcPts val="0"/>
              </a:spcAft>
              <a:buClr>
                <a:schemeClr val="dk1"/>
              </a:buClr>
              <a:buSzPct val="78570"/>
              <a:buFont typeface="Open Sans"/>
              <a:buChar char="▪"/>
              <a:defRPr sz="1400" b="0" i="0" u="none" strike="noStrike" cap="none">
                <a:solidFill>
                  <a:srgbClr val="506070"/>
                </a:solidFill>
                <a:latin typeface="Open Sans"/>
                <a:ea typeface="Open Sans"/>
                <a:cs typeface="Open Sans"/>
                <a:sym typeface="Open Sans"/>
              </a:defRPr>
            </a:lvl3pPr>
            <a:lvl4pPr marL="317500" marR="0" lvl="3" indent="101600" algn="l" rtl="0">
              <a:lnSpc>
                <a:spcPct val="100000"/>
              </a:lnSpc>
              <a:spcBef>
                <a:spcPts val="200"/>
              </a:spcBef>
              <a:spcAft>
                <a:spcPts val="0"/>
              </a:spcAft>
              <a:buClr>
                <a:schemeClr val="dk1"/>
              </a:buClr>
              <a:buSzPct val="83333"/>
              <a:buFont typeface="Open Sans"/>
              <a:buChar char="•"/>
              <a:defRPr sz="1200" b="0" i="0" u="none" strike="noStrike" cap="none">
                <a:solidFill>
                  <a:srgbClr val="506070"/>
                </a:solidFill>
                <a:latin typeface="Open Sans"/>
                <a:ea typeface="Open Sans"/>
                <a:cs typeface="Open Sans"/>
                <a:sym typeface="Open Sans"/>
              </a:defRPr>
            </a:lvl4pPr>
            <a:lvl5pPr marL="406400" marR="0" lvl="4" indent="31750" algn="l" rtl="0">
              <a:lnSpc>
                <a:spcPct val="100000"/>
              </a:lnSpc>
              <a:spcBef>
                <a:spcPts val="200"/>
              </a:spcBef>
              <a:spcAft>
                <a:spcPts val="0"/>
              </a:spcAft>
              <a:buClr>
                <a:schemeClr val="dk1"/>
              </a:buClr>
              <a:buSzPct val="63636"/>
              <a:buFont typeface="Open Sans"/>
              <a:buChar char="−"/>
              <a:defRPr sz="1100" b="0" i="0" u="none" strike="noStrike" cap="none">
                <a:solidFill>
                  <a:srgbClr val="506070"/>
                </a:solidFill>
                <a:latin typeface="Open Sans"/>
                <a:ea typeface="Open Sans"/>
                <a:cs typeface="Open Sans"/>
                <a:sym typeface="Open Sans"/>
              </a:defRPr>
            </a:lvl5pPr>
            <a:lvl6pPr marL="939800" marR="0" lvl="5"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
        <p:nvSpPr>
          <p:cNvPr id="183" name="Shape 183"/>
          <p:cNvSpPr txBox="1"/>
          <p:nvPr/>
        </p:nvSpPr>
        <p:spPr>
          <a:xfrm>
            <a:off x="7065075" y="4478300"/>
            <a:ext cx="1644300" cy="196200"/>
          </a:xfrm>
          <a:prstGeom prst="rect">
            <a:avLst/>
          </a:prstGeom>
          <a:noFill/>
          <a:ln>
            <a:noFill/>
          </a:ln>
        </p:spPr>
        <p:txBody>
          <a:bodyPr lIns="68575" tIns="34275" rIns="68575" bIns="34275" anchor="t" anchorCtr="0">
            <a:noAutofit/>
          </a:bodyPr>
          <a:lstStyle/>
          <a:p>
            <a:pPr marL="0" marR="0" lvl="0" indent="0" algn="r" rtl="0">
              <a:lnSpc>
                <a:spcPct val="100000"/>
              </a:lnSpc>
              <a:spcBef>
                <a:spcPts val="0"/>
              </a:spcBef>
              <a:spcAft>
                <a:spcPts val="0"/>
              </a:spcAft>
              <a:buClr>
                <a:schemeClr val="accent5"/>
              </a:buClr>
              <a:buSzPct val="25000"/>
              <a:buFont typeface="Arial"/>
              <a:buNone/>
            </a:pPr>
            <a:r>
              <a:rPr lang="en" sz="800" b="0" i="0" u="none" strike="noStrike" cap="none">
                <a:solidFill>
                  <a:schemeClr val="lt1"/>
                </a:solidFill>
                <a:latin typeface="Open Sans"/>
                <a:ea typeface="Open Sans"/>
                <a:cs typeface="Open Sans"/>
                <a:sym typeface="Open Sans"/>
              </a:rPr>
              <a:t>Confidential and Proprietary </a:t>
            </a:r>
          </a:p>
        </p:txBody>
      </p:sp>
      <p:sp>
        <p:nvSpPr>
          <p:cNvPr id="184" name="Shape 184"/>
          <p:cNvSpPr txBox="1"/>
          <p:nvPr/>
        </p:nvSpPr>
        <p:spPr>
          <a:xfrm>
            <a:off x="4876801" y="4643303"/>
            <a:ext cx="3791400" cy="161700"/>
          </a:xfrm>
          <a:prstGeom prst="rect">
            <a:avLst/>
          </a:prstGeom>
          <a:noFill/>
          <a:ln>
            <a:noFill/>
          </a:ln>
        </p:spPr>
        <p:txBody>
          <a:bodyPr lIns="68575" tIns="34275" rIns="68575" bIns="34275" anchor="t" anchorCtr="0">
            <a:noAutofit/>
          </a:bodyPr>
          <a:lstStyle/>
          <a:p>
            <a:pPr marL="0" marR="0" lvl="0" indent="0" algn="r" rtl="0">
              <a:lnSpc>
                <a:spcPct val="100000"/>
              </a:lnSpc>
              <a:spcBef>
                <a:spcPts val="0"/>
              </a:spcBef>
              <a:spcAft>
                <a:spcPts val="0"/>
              </a:spcAft>
              <a:buClr>
                <a:schemeClr val="accent5"/>
              </a:buClr>
              <a:buSzPct val="25000"/>
              <a:buFont typeface="Arial"/>
              <a:buNone/>
            </a:pPr>
            <a:r>
              <a:rPr lang="en" sz="600" b="0" i="0" u="none" strike="noStrike" cap="none">
                <a:solidFill>
                  <a:schemeClr val="lt1"/>
                </a:solidFill>
                <a:latin typeface="Open Sans"/>
                <a:ea typeface="Open Sans"/>
                <a:cs typeface="Open Sans"/>
                <a:sym typeface="Open Sans"/>
              </a:rPr>
              <a:t>© 2016 Counsyl</a:t>
            </a:r>
          </a:p>
        </p:txBody>
      </p:sp>
      <p:sp>
        <p:nvSpPr>
          <p:cNvPr id="185" name="Shape 185"/>
          <p:cNvSpPr txBox="1">
            <a:spLocks noGrp="1"/>
          </p:cNvSpPr>
          <p:nvPr>
            <p:ph type="ctrTitle"/>
          </p:nvPr>
        </p:nvSpPr>
        <p:spPr>
          <a:xfrm>
            <a:off x="3848100" y="843201"/>
            <a:ext cx="4833300" cy="1254900"/>
          </a:xfrm>
          <a:prstGeom prst="rect">
            <a:avLst/>
          </a:prstGeom>
          <a:noFill/>
          <a:ln>
            <a:noFill/>
          </a:ln>
        </p:spPr>
        <p:txBody>
          <a:bodyPr lIns="91425" tIns="91425" rIns="91425" bIns="91425" anchor="b" anchorCtr="0"/>
          <a:lstStyle>
            <a:lvl1pPr marL="0" marR="0" lvl="0" indent="0" algn="r" rtl="0">
              <a:lnSpc>
                <a:spcPct val="100000"/>
              </a:lnSpc>
              <a:spcBef>
                <a:spcPts val="800"/>
              </a:spcBef>
              <a:spcAft>
                <a:spcPts val="0"/>
              </a:spcAft>
              <a:buClr>
                <a:srgbClr val="666666"/>
              </a:buClr>
              <a:buFont typeface="Roboto Slab"/>
              <a:buNone/>
              <a:defRPr sz="3200" b="0" i="0" u="none" strike="noStrike" cap="none">
                <a:solidFill>
                  <a:srgbClr val="666666"/>
                </a:solidFill>
                <a:latin typeface="Roboto Slab"/>
                <a:ea typeface="Roboto Slab"/>
                <a:cs typeface="Roboto Slab"/>
                <a:sym typeface="Roboto Slab"/>
              </a:defRPr>
            </a:lvl1pPr>
            <a:lvl2pPr marL="0" marR="0" lvl="1" indent="0" algn="r" rtl="0">
              <a:lnSpc>
                <a:spcPct val="85000"/>
              </a:lnSpc>
              <a:spcBef>
                <a:spcPts val="0"/>
              </a:spcBef>
              <a:spcAft>
                <a:spcPts val="0"/>
              </a:spcAft>
              <a:buClr>
                <a:srgbClr val="666666"/>
              </a:buClr>
              <a:buFont typeface="Arial"/>
              <a:buNone/>
              <a:defRPr sz="900" b="1" i="0" u="none" strike="noStrike" cap="none">
                <a:solidFill>
                  <a:srgbClr val="666666"/>
                </a:solidFill>
                <a:latin typeface="Arial"/>
                <a:ea typeface="Arial"/>
                <a:cs typeface="Arial"/>
                <a:sym typeface="Arial"/>
              </a:defRPr>
            </a:lvl2pPr>
            <a:lvl3pPr marL="0" marR="0" lvl="2" indent="0" algn="r" rtl="0">
              <a:lnSpc>
                <a:spcPct val="85000"/>
              </a:lnSpc>
              <a:spcBef>
                <a:spcPts val="0"/>
              </a:spcBef>
              <a:spcAft>
                <a:spcPts val="0"/>
              </a:spcAft>
              <a:buClr>
                <a:srgbClr val="666666"/>
              </a:buClr>
              <a:buFont typeface="Arial"/>
              <a:buNone/>
              <a:defRPr sz="900" b="1" i="0" u="none" strike="noStrike" cap="none">
                <a:solidFill>
                  <a:srgbClr val="666666"/>
                </a:solidFill>
                <a:latin typeface="Arial"/>
                <a:ea typeface="Arial"/>
                <a:cs typeface="Arial"/>
                <a:sym typeface="Arial"/>
              </a:defRPr>
            </a:lvl3pPr>
            <a:lvl4pPr marL="0" marR="0" lvl="3" indent="0" algn="r" rtl="0">
              <a:lnSpc>
                <a:spcPct val="85000"/>
              </a:lnSpc>
              <a:spcBef>
                <a:spcPts val="0"/>
              </a:spcBef>
              <a:spcAft>
                <a:spcPts val="0"/>
              </a:spcAft>
              <a:buClr>
                <a:srgbClr val="666666"/>
              </a:buClr>
              <a:buFont typeface="Arial"/>
              <a:buNone/>
              <a:defRPr sz="900" b="1" i="0" u="none" strike="noStrike" cap="none">
                <a:solidFill>
                  <a:srgbClr val="666666"/>
                </a:solidFill>
                <a:latin typeface="Arial"/>
                <a:ea typeface="Arial"/>
                <a:cs typeface="Arial"/>
                <a:sym typeface="Arial"/>
              </a:defRPr>
            </a:lvl4pPr>
            <a:lvl5pPr marL="0" marR="0" lvl="4" indent="0" algn="r" rtl="0">
              <a:lnSpc>
                <a:spcPct val="85000"/>
              </a:lnSpc>
              <a:spcBef>
                <a:spcPts val="0"/>
              </a:spcBef>
              <a:spcAft>
                <a:spcPts val="0"/>
              </a:spcAft>
              <a:buClr>
                <a:srgbClr val="666666"/>
              </a:buClr>
              <a:buFont typeface="Arial"/>
              <a:buNone/>
              <a:defRPr sz="900" b="1" i="0" u="none" strike="noStrike" cap="none">
                <a:solidFill>
                  <a:srgbClr val="666666"/>
                </a:solidFill>
                <a:latin typeface="Arial"/>
                <a:ea typeface="Arial"/>
                <a:cs typeface="Arial"/>
                <a:sym typeface="Arial"/>
              </a:defRPr>
            </a:lvl5pPr>
            <a:lvl6pPr marL="190500" marR="0" lvl="5" indent="0" algn="r" rtl="0">
              <a:lnSpc>
                <a:spcPct val="85000"/>
              </a:lnSpc>
              <a:spcBef>
                <a:spcPts val="0"/>
              </a:spcBef>
              <a:spcAft>
                <a:spcPts val="0"/>
              </a:spcAft>
              <a:buClr>
                <a:srgbClr val="666666"/>
              </a:buClr>
              <a:buFont typeface="Arial"/>
              <a:buNone/>
              <a:defRPr sz="900" b="1" i="0" u="none" strike="noStrike" cap="none">
                <a:solidFill>
                  <a:srgbClr val="666666"/>
                </a:solidFill>
                <a:latin typeface="Arial"/>
                <a:ea typeface="Arial"/>
                <a:cs typeface="Arial"/>
                <a:sym typeface="Arial"/>
              </a:defRPr>
            </a:lvl6pPr>
            <a:lvl7pPr marL="381000" marR="0" lvl="6" indent="0" algn="r" rtl="0">
              <a:lnSpc>
                <a:spcPct val="85000"/>
              </a:lnSpc>
              <a:spcBef>
                <a:spcPts val="0"/>
              </a:spcBef>
              <a:spcAft>
                <a:spcPts val="0"/>
              </a:spcAft>
              <a:buClr>
                <a:srgbClr val="666666"/>
              </a:buClr>
              <a:buFont typeface="Arial"/>
              <a:buNone/>
              <a:defRPr sz="900" b="1" i="0" u="none" strike="noStrike" cap="none">
                <a:solidFill>
                  <a:srgbClr val="666666"/>
                </a:solidFill>
                <a:latin typeface="Arial"/>
                <a:ea typeface="Arial"/>
                <a:cs typeface="Arial"/>
                <a:sym typeface="Arial"/>
              </a:defRPr>
            </a:lvl7pPr>
            <a:lvl8pPr marL="584200" marR="0" lvl="7" indent="-12700" algn="r" rtl="0">
              <a:lnSpc>
                <a:spcPct val="85000"/>
              </a:lnSpc>
              <a:spcBef>
                <a:spcPts val="0"/>
              </a:spcBef>
              <a:spcAft>
                <a:spcPts val="0"/>
              </a:spcAft>
              <a:buClr>
                <a:srgbClr val="666666"/>
              </a:buClr>
              <a:buFont typeface="Arial"/>
              <a:buNone/>
              <a:defRPr sz="900" b="1" i="0" u="none" strike="noStrike" cap="none">
                <a:solidFill>
                  <a:srgbClr val="666666"/>
                </a:solidFill>
                <a:latin typeface="Arial"/>
                <a:ea typeface="Arial"/>
                <a:cs typeface="Arial"/>
                <a:sym typeface="Arial"/>
              </a:defRPr>
            </a:lvl8pPr>
            <a:lvl9pPr marL="774700" marR="0" lvl="8" indent="0" algn="r" rtl="0">
              <a:lnSpc>
                <a:spcPct val="85000"/>
              </a:lnSpc>
              <a:spcBef>
                <a:spcPts val="0"/>
              </a:spcBef>
              <a:spcAft>
                <a:spcPts val="0"/>
              </a:spcAft>
              <a:buClr>
                <a:srgbClr val="666666"/>
              </a:buClr>
              <a:buFont typeface="Arial"/>
              <a:buNone/>
              <a:defRPr sz="900" b="1" i="0" u="none" strike="noStrike" cap="none">
                <a:solidFill>
                  <a:srgbClr val="666666"/>
                </a:solidFill>
                <a:latin typeface="Arial"/>
                <a:ea typeface="Arial"/>
                <a:cs typeface="Arial"/>
                <a:sym typeface="Arial"/>
              </a:defRPr>
            </a:lvl9pPr>
          </a:lstStyle>
          <a:p>
            <a:endParaRPr/>
          </a:p>
        </p:txBody>
      </p:sp>
      <p:sp>
        <p:nvSpPr>
          <p:cNvPr id="186" name="Shape 186"/>
          <p:cNvSpPr txBox="1">
            <a:spLocks noGrp="1"/>
          </p:cNvSpPr>
          <p:nvPr>
            <p:ph type="body" idx="2"/>
          </p:nvPr>
        </p:nvSpPr>
        <p:spPr>
          <a:xfrm>
            <a:off x="4011135" y="2748183"/>
            <a:ext cx="4669800" cy="318900"/>
          </a:xfrm>
          <a:prstGeom prst="rect">
            <a:avLst/>
          </a:prstGeom>
          <a:noFill/>
          <a:ln>
            <a:noFill/>
          </a:ln>
        </p:spPr>
        <p:txBody>
          <a:bodyPr lIns="91425" tIns="91425" rIns="91425" bIns="91425" anchor="b" anchorCtr="0"/>
          <a:lstStyle>
            <a:lvl1pPr marL="0" marR="0" lvl="0" indent="0" algn="r" rtl="0">
              <a:lnSpc>
                <a:spcPct val="100000"/>
              </a:lnSpc>
              <a:spcBef>
                <a:spcPts val="200"/>
              </a:spcBef>
              <a:spcAft>
                <a:spcPts val="0"/>
              </a:spcAft>
              <a:buClr>
                <a:srgbClr val="69707B"/>
              </a:buClr>
              <a:buFont typeface="Open Sans"/>
              <a:buNone/>
              <a:defRPr sz="1400" b="0" i="0" u="none" strike="noStrike" cap="none">
                <a:solidFill>
                  <a:schemeClr val="lt1"/>
                </a:solidFill>
                <a:latin typeface="Open Sans"/>
                <a:ea typeface="Open Sans"/>
                <a:cs typeface="Open Sans"/>
                <a:sym typeface="Open Sans"/>
              </a:defRPr>
            </a:lvl1pPr>
            <a:lvl2pPr marL="101600" marR="0" lvl="1" indent="0" algn="l" rtl="0">
              <a:lnSpc>
                <a:spcPct val="100000"/>
              </a:lnSpc>
              <a:spcBef>
                <a:spcPts val="200"/>
              </a:spcBef>
              <a:spcAft>
                <a:spcPts val="0"/>
              </a:spcAft>
              <a:buClr>
                <a:schemeClr val="dk1"/>
              </a:buClr>
              <a:buFont typeface="Open Sans"/>
              <a:buNone/>
              <a:defRPr sz="1500" b="0" i="0" u="none" strike="noStrike" cap="none">
                <a:solidFill>
                  <a:srgbClr val="506070"/>
                </a:solidFill>
                <a:latin typeface="Open Sans"/>
                <a:ea typeface="Open Sans"/>
                <a:cs typeface="Open Sans"/>
                <a:sym typeface="Open Sans"/>
              </a:defRPr>
            </a:lvl2pPr>
            <a:lvl3pPr marL="165100" marR="0" lvl="2" indent="0" algn="l" rtl="0">
              <a:lnSpc>
                <a:spcPct val="100000"/>
              </a:lnSpc>
              <a:spcBef>
                <a:spcPts val="200"/>
              </a:spcBef>
              <a:spcAft>
                <a:spcPts val="0"/>
              </a:spcAft>
              <a:buClr>
                <a:schemeClr val="dk1"/>
              </a:buClr>
              <a:buFont typeface="Open Sans"/>
              <a:buNone/>
              <a:defRPr sz="1400" b="0" i="0" u="none" strike="noStrike" cap="none">
                <a:solidFill>
                  <a:srgbClr val="506070"/>
                </a:solidFill>
                <a:latin typeface="Open Sans"/>
                <a:ea typeface="Open Sans"/>
                <a:cs typeface="Open Sans"/>
                <a:sym typeface="Open Sans"/>
              </a:defRPr>
            </a:lvl3pPr>
            <a:lvl4pPr marL="241300" marR="0" lvl="3" indent="0" algn="l" rtl="0">
              <a:lnSpc>
                <a:spcPct val="100000"/>
              </a:lnSpc>
              <a:spcBef>
                <a:spcPts val="200"/>
              </a:spcBef>
              <a:spcAft>
                <a:spcPts val="0"/>
              </a:spcAft>
              <a:buClr>
                <a:schemeClr val="dk1"/>
              </a:buClr>
              <a:buFont typeface="Open Sans"/>
              <a:buNone/>
              <a:defRPr sz="1200" b="0" i="0" u="none" strike="noStrike" cap="none">
                <a:solidFill>
                  <a:srgbClr val="506070"/>
                </a:solidFill>
                <a:latin typeface="Open Sans"/>
                <a:ea typeface="Open Sans"/>
                <a:cs typeface="Open Sans"/>
                <a:sym typeface="Open Sans"/>
              </a:defRPr>
            </a:lvl4pPr>
            <a:lvl5pPr marL="317500" marR="0" lvl="4" indent="0" algn="l" rtl="0">
              <a:lnSpc>
                <a:spcPct val="100000"/>
              </a:lnSpc>
              <a:spcBef>
                <a:spcPts val="200"/>
              </a:spcBef>
              <a:spcAft>
                <a:spcPts val="0"/>
              </a:spcAft>
              <a:buClr>
                <a:schemeClr val="dk1"/>
              </a:buClr>
              <a:buFont typeface="Open Sans"/>
              <a:buNone/>
              <a:defRPr sz="1100" b="0" i="0" u="none" strike="noStrike" cap="none">
                <a:solidFill>
                  <a:srgbClr val="506070"/>
                </a:solidFill>
                <a:latin typeface="Open Sans"/>
                <a:ea typeface="Open Sans"/>
                <a:cs typeface="Open Sans"/>
                <a:sym typeface="Open Sans"/>
              </a:defRPr>
            </a:lvl5pPr>
            <a:lvl6pPr marL="939800" marR="0" lvl="5"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
        <p:nvSpPr>
          <p:cNvPr id="187" name="Shape 187"/>
          <p:cNvSpPr txBox="1">
            <a:spLocks noGrp="1"/>
          </p:cNvSpPr>
          <p:nvPr>
            <p:ph type="subTitle" idx="3"/>
          </p:nvPr>
        </p:nvSpPr>
        <p:spPr>
          <a:xfrm>
            <a:off x="4011135" y="2098101"/>
            <a:ext cx="4670400" cy="400200"/>
          </a:xfrm>
          <a:prstGeom prst="rect">
            <a:avLst/>
          </a:prstGeom>
          <a:noFill/>
          <a:ln>
            <a:noFill/>
          </a:ln>
        </p:spPr>
        <p:txBody>
          <a:bodyPr lIns="91425" tIns="91425" rIns="91425" bIns="91425" anchor="t" anchorCtr="0"/>
          <a:lstStyle>
            <a:lvl1pPr marL="0" marR="0" lvl="0" indent="0" algn="r" rtl="0">
              <a:lnSpc>
                <a:spcPct val="85000"/>
              </a:lnSpc>
              <a:spcBef>
                <a:spcPts val="600"/>
              </a:spcBef>
              <a:spcAft>
                <a:spcPts val="0"/>
              </a:spcAft>
              <a:buClr>
                <a:srgbClr val="69707B"/>
              </a:buClr>
              <a:buFont typeface="Open Sans"/>
              <a:buNone/>
              <a:defRPr sz="2400" b="0" i="0" u="none" strike="noStrike" cap="none">
                <a:solidFill>
                  <a:schemeClr val="lt1"/>
                </a:solidFill>
                <a:latin typeface="Open Sans"/>
                <a:ea typeface="Open Sans"/>
                <a:cs typeface="Open Sans"/>
                <a:sym typeface="Open Sans"/>
              </a:defRPr>
            </a:lvl1pPr>
            <a:lvl2pPr marL="190500" marR="0" lvl="1" indent="139700" algn="l" rtl="0">
              <a:lnSpc>
                <a:spcPct val="100000"/>
              </a:lnSpc>
              <a:spcBef>
                <a:spcPts val="200"/>
              </a:spcBef>
              <a:spcAft>
                <a:spcPts val="0"/>
              </a:spcAft>
              <a:buClr>
                <a:schemeClr val="dk1"/>
              </a:buClr>
              <a:buSzPct val="80000"/>
              <a:buFont typeface="Arial"/>
              <a:buChar char="−"/>
              <a:defRPr sz="1500" b="0" i="0" u="none" strike="noStrike" cap="none">
                <a:solidFill>
                  <a:srgbClr val="506070"/>
                </a:solidFill>
                <a:latin typeface="Arial"/>
                <a:ea typeface="Arial"/>
                <a:cs typeface="Arial"/>
                <a:sym typeface="Arial"/>
              </a:defRPr>
            </a:lvl2pPr>
            <a:lvl3pPr marL="241300" marR="0" lvl="2" indent="120650" algn="l" rtl="0">
              <a:lnSpc>
                <a:spcPct val="100000"/>
              </a:lnSpc>
              <a:spcBef>
                <a:spcPts val="200"/>
              </a:spcBef>
              <a:spcAft>
                <a:spcPts val="0"/>
              </a:spcAft>
              <a:buClr>
                <a:schemeClr val="dk1"/>
              </a:buClr>
              <a:buSzPct val="78570"/>
              <a:buFont typeface="Noto Sans Symbols"/>
              <a:buChar char="▪"/>
              <a:defRPr sz="1400" b="0" i="0" u="none" strike="noStrike" cap="none">
                <a:solidFill>
                  <a:srgbClr val="506070"/>
                </a:solidFill>
                <a:latin typeface="Arial"/>
                <a:ea typeface="Arial"/>
                <a:cs typeface="Arial"/>
                <a:sym typeface="Arial"/>
              </a:defRPr>
            </a:lvl3pPr>
            <a:lvl4pPr marL="317500" marR="0" lvl="3" indent="101600" algn="l" rtl="0">
              <a:lnSpc>
                <a:spcPct val="100000"/>
              </a:lnSpc>
              <a:spcBef>
                <a:spcPts val="200"/>
              </a:spcBef>
              <a:spcAft>
                <a:spcPts val="0"/>
              </a:spcAft>
              <a:buClr>
                <a:schemeClr val="dk1"/>
              </a:buClr>
              <a:buSzPct val="83333"/>
              <a:buFont typeface="Arial"/>
              <a:buChar char="•"/>
              <a:defRPr sz="1200" b="0" i="0" u="none" strike="noStrike" cap="none">
                <a:solidFill>
                  <a:srgbClr val="506070"/>
                </a:solidFill>
                <a:latin typeface="Arial"/>
                <a:ea typeface="Arial"/>
                <a:cs typeface="Arial"/>
                <a:sym typeface="Arial"/>
              </a:defRPr>
            </a:lvl4pPr>
            <a:lvl5pPr marL="406400" marR="0" lvl="4" indent="31750" algn="l" rtl="0">
              <a:lnSpc>
                <a:spcPct val="100000"/>
              </a:lnSpc>
              <a:spcBef>
                <a:spcPts val="200"/>
              </a:spcBef>
              <a:spcAft>
                <a:spcPts val="0"/>
              </a:spcAft>
              <a:buClr>
                <a:schemeClr val="dk1"/>
              </a:buClr>
              <a:buSzPct val="63636"/>
              <a:buFont typeface="Arial"/>
              <a:buChar char="−"/>
              <a:defRPr sz="1100" b="0" i="0" u="none" strike="noStrike" cap="none">
                <a:solidFill>
                  <a:srgbClr val="506070"/>
                </a:solidFill>
                <a:latin typeface="Arial"/>
                <a:ea typeface="Arial"/>
                <a:cs typeface="Arial"/>
                <a:sym typeface="Arial"/>
              </a:defRPr>
            </a:lvl5pPr>
            <a:lvl6pPr marL="939800" marR="0" lvl="5" indent="0" algn="l" rtl="0">
              <a:lnSpc>
                <a:spcPct val="100000"/>
              </a:lnSpc>
              <a:spcBef>
                <a:spcPts val="100"/>
              </a:spcBef>
              <a:spcAft>
                <a:spcPts val="0"/>
              </a:spcAft>
              <a:buClr>
                <a:schemeClr val="dk1"/>
              </a:buClr>
              <a:buSzPct val="66666"/>
              <a:buFont typeface="Arial"/>
              <a:buChar char="►"/>
              <a:defRPr sz="600" b="0" i="0" u="none" strike="noStrike" cap="none">
                <a:solidFill>
                  <a:srgbClr val="000000"/>
                </a:solidFill>
                <a:latin typeface="Arial"/>
                <a:ea typeface="Arial"/>
                <a:cs typeface="Arial"/>
                <a:sym typeface="Arial"/>
              </a:defRPr>
            </a:lvl6pPr>
            <a:lvl7pPr marL="1130300" marR="0" lvl="6" indent="12700" algn="l" rtl="0">
              <a:lnSpc>
                <a:spcPct val="100000"/>
              </a:lnSpc>
              <a:spcBef>
                <a:spcPts val="100"/>
              </a:spcBef>
              <a:spcAft>
                <a:spcPts val="0"/>
              </a:spcAft>
              <a:buClr>
                <a:schemeClr val="dk1"/>
              </a:buClr>
              <a:buSzPct val="66666"/>
              <a:buFont typeface="Arial"/>
              <a:buChar char="►"/>
              <a:defRPr sz="600" b="0" i="0" u="none" strike="noStrike" cap="none">
                <a:solidFill>
                  <a:srgbClr val="000000"/>
                </a:solidFill>
                <a:latin typeface="Arial"/>
                <a:ea typeface="Arial"/>
                <a:cs typeface="Arial"/>
                <a:sym typeface="Arial"/>
              </a:defRPr>
            </a:lvl7pPr>
            <a:lvl8pPr marL="1320800" marR="0" lvl="7" indent="12700" algn="l" rtl="0">
              <a:lnSpc>
                <a:spcPct val="100000"/>
              </a:lnSpc>
              <a:spcBef>
                <a:spcPts val="100"/>
              </a:spcBef>
              <a:spcAft>
                <a:spcPts val="0"/>
              </a:spcAft>
              <a:buClr>
                <a:schemeClr val="dk1"/>
              </a:buClr>
              <a:buSzPct val="66666"/>
              <a:buFont typeface="Arial"/>
              <a:buChar char="►"/>
              <a:defRPr sz="600" b="0" i="0" u="none" strike="noStrike" cap="none">
                <a:solidFill>
                  <a:srgbClr val="000000"/>
                </a:solidFill>
                <a:latin typeface="Arial"/>
                <a:ea typeface="Arial"/>
                <a:cs typeface="Arial"/>
                <a:sym typeface="Arial"/>
              </a:defRPr>
            </a:lvl8pPr>
            <a:lvl9pPr marL="1524000" marR="0" lvl="8" indent="0" algn="l" rtl="0">
              <a:lnSpc>
                <a:spcPct val="100000"/>
              </a:lnSpc>
              <a:spcBef>
                <a:spcPts val="100"/>
              </a:spcBef>
              <a:spcAft>
                <a:spcPts val="0"/>
              </a:spcAft>
              <a:buClr>
                <a:schemeClr val="dk1"/>
              </a:buClr>
              <a:buSzPct val="66666"/>
              <a:buFont typeface="Arial"/>
              <a:buChar char="►"/>
              <a:defRPr sz="600" b="0" i="0" u="none" strike="noStrike" cap="none">
                <a:solidFill>
                  <a:srgbClr val="000000"/>
                </a:solidFill>
                <a:latin typeface="Arial"/>
                <a:ea typeface="Arial"/>
                <a:cs typeface="Arial"/>
                <a:sym typeface="Arial"/>
              </a:defRPr>
            </a:lvl9pPr>
          </a:lstStyle>
          <a:p>
            <a:endParaRPr/>
          </a:p>
        </p:txBody>
      </p:sp>
      <p:sp>
        <p:nvSpPr>
          <p:cNvPr id="188" name="Shape 188"/>
          <p:cNvSpPr/>
          <p:nvPr/>
        </p:nvSpPr>
        <p:spPr>
          <a:xfrm>
            <a:off x="7165521" y="281068"/>
            <a:ext cx="1446300" cy="4245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chemeClr val="accent1"/>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189" name="Shape 189"/>
          <p:cNvSpPr/>
          <p:nvPr/>
        </p:nvSpPr>
        <p:spPr>
          <a:xfrm>
            <a:off x="-5718" y="4934323"/>
            <a:ext cx="9144000" cy="209100"/>
          </a:xfrm>
          <a:prstGeom prst="rect">
            <a:avLst/>
          </a:prstGeom>
          <a:solidFill>
            <a:schemeClr val="accent1"/>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pic>
        <p:nvPicPr>
          <p:cNvPr id="190" name="Shape 190"/>
          <p:cNvPicPr preferRelativeResize="0"/>
          <p:nvPr/>
        </p:nvPicPr>
        <p:blipFill rotWithShape="1">
          <a:blip r:embed="rId3">
            <a:alphaModFix amt="65440"/>
          </a:blip>
          <a:srcRect r="39"/>
          <a:stretch/>
        </p:blipFill>
        <p:spPr>
          <a:xfrm>
            <a:off x="494825" y="959600"/>
            <a:ext cx="3517200" cy="3518700"/>
          </a:xfrm>
          <a:prstGeom prst="ellipse">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3_Master Title Slide">
    <p:spTree>
      <p:nvGrpSpPr>
        <p:cNvPr id="1" name="Shape 191"/>
        <p:cNvGrpSpPr/>
        <p:nvPr/>
      </p:nvGrpSpPr>
      <p:grpSpPr>
        <a:xfrm>
          <a:off x="0" y="0"/>
          <a:ext cx="0" cy="0"/>
          <a:chOff x="0" y="0"/>
          <a:chExt cx="0" cy="0"/>
        </a:xfrm>
      </p:grpSpPr>
      <p:sp>
        <p:nvSpPr>
          <p:cNvPr id="192" name="Shape 192"/>
          <p:cNvSpPr/>
          <p:nvPr/>
        </p:nvSpPr>
        <p:spPr>
          <a:xfrm>
            <a:off x="-5718" y="3910273"/>
            <a:ext cx="9144000" cy="1233300"/>
          </a:xfrm>
          <a:prstGeom prst="rect">
            <a:avLst/>
          </a:prstGeom>
          <a:solidFill>
            <a:schemeClr val="accent1"/>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93" name="Shape 193"/>
          <p:cNvSpPr txBox="1">
            <a:spLocks noGrp="1"/>
          </p:cNvSpPr>
          <p:nvPr>
            <p:ph type="title"/>
          </p:nvPr>
        </p:nvSpPr>
        <p:spPr>
          <a:xfrm>
            <a:off x="5277907" y="1136270"/>
            <a:ext cx="2987400" cy="1548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1"/>
              </a:buClr>
              <a:buFont typeface="Roboto Slab"/>
              <a:buNone/>
              <a:defRPr sz="2300" b="0" i="0" u="none" strike="noStrike" cap="none">
                <a:solidFill>
                  <a:schemeClr val="accent1"/>
                </a:solidFill>
                <a:latin typeface="Roboto Slab"/>
                <a:ea typeface="Roboto Slab"/>
                <a:cs typeface="Roboto Slab"/>
                <a:sym typeface="Roboto Slab"/>
              </a:defRPr>
            </a:lvl1pPr>
            <a:lvl2pPr marL="0" marR="0" lvl="1"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9pPr>
          </a:lstStyle>
          <a:p>
            <a:endParaRPr/>
          </a:p>
        </p:txBody>
      </p:sp>
      <p:cxnSp>
        <p:nvCxnSpPr>
          <p:cNvPr id="194" name="Shape 194"/>
          <p:cNvCxnSpPr/>
          <p:nvPr/>
        </p:nvCxnSpPr>
        <p:spPr>
          <a:xfrm>
            <a:off x="5153525" y="1121566"/>
            <a:ext cx="0" cy="1573499"/>
          </a:xfrm>
          <a:prstGeom prst="straightConnector1">
            <a:avLst/>
          </a:prstGeom>
          <a:noFill/>
          <a:ln w="9525" cap="flat" cmpd="sng">
            <a:solidFill>
              <a:schemeClr val="accent1"/>
            </a:solidFill>
            <a:prstDash val="solid"/>
            <a:miter/>
            <a:headEnd type="none" w="med" len="med"/>
            <a:tailEnd type="none" w="med" len="med"/>
          </a:ln>
        </p:spPr>
      </p:cxnSp>
      <p:sp>
        <p:nvSpPr>
          <p:cNvPr id="195" name="Shape 195"/>
          <p:cNvSpPr txBox="1">
            <a:spLocks noGrp="1"/>
          </p:cNvSpPr>
          <p:nvPr>
            <p:ph type="body" idx="1"/>
          </p:nvPr>
        </p:nvSpPr>
        <p:spPr>
          <a:xfrm>
            <a:off x="510025" y="1136270"/>
            <a:ext cx="4523100" cy="1574100"/>
          </a:xfrm>
          <a:prstGeom prst="rect">
            <a:avLst/>
          </a:prstGeom>
          <a:noFill/>
          <a:ln>
            <a:noFill/>
          </a:ln>
        </p:spPr>
        <p:txBody>
          <a:bodyPr lIns="91425" tIns="91425" rIns="91425" bIns="91425" anchor="t" anchorCtr="0"/>
          <a:lstStyle>
            <a:lvl1pPr marL="101600" marR="0" lvl="0" indent="127000" algn="r" rtl="0">
              <a:lnSpc>
                <a:spcPct val="100000"/>
              </a:lnSpc>
              <a:spcBef>
                <a:spcPts val="200"/>
              </a:spcBef>
              <a:spcAft>
                <a:spcPts val="0"/>
              </a:spcAft>
              <a:buClr>
                <a:srgbClr val="69707B"/>
              </a:buClr>
              <a:buSzPct val="80000"/>
              <a:buFont typeface="Open Sans"/>
              <a:buChar char="•"/>
              <a:defRPr sz="1500" b="0" i="0" u="none" strike="noStrike" cap="none">
                <a:solidFill>
                  <a:srgbClr val="7F7F7F"/>
                </a:solidFill>
                <a:latin typeface="Open Sans"/>
                <a:ea typeface="Open Sans"/>
                <a:cs typeface="Open Sans"/>
                <a:sym typeface="Open Sans"/>
              </a:defRPr>
            </a:lvl1pPr>
            <a:lvl2pPr marL="190500" marR="0" lvl="1" indent="139700" algn="r" rtl="0">
              <a:lnSpc>
                <a:spcPct val="100000"/>
              </a:lnSpc>
              <a:spcBef>
                <a:spcPts val="200"/>
              </a:spcBef>
              <a:spcAft>
                <a:spcPts val="0"/>
              </a:spcAft>
              <a:buClr>
                <a:schemeClr val="dk1"/>
              </a:buClr>
              <a:buSzPct val="80000"/>
              <a:buFont typeface="Open Sans"/>
              <a:buChar char="−"/>
              <a:defRPr sz="1500" b="0" i="0" u="none" strike="noStrike" cap="none">
                <a:solidFill>
                  <a:srgbClr val="506070"/>
                </a:solidFill>
                <a:latin typeface="Open Sans"/>
                <a:ea typeface="Open Sans"/>
                <a:cs typeface="Open Sans"/>
                <a:sym typeface="Open Sans"/>
              </a:defRPr>
            </a:lvl2pPr>
            <a:lvl3pPr marL="241300" marR="0" lvl="2" indent="120650" algn="r" rtl="0">
              <a:lnSpc>
                <a:spcPct val="100000"/>
              </a:lnSpc>
              <a:spcBef>
                <a:spcPts val="200"/>
              </a:spcBef>
              <a:spcAft>
                <a:spcPts val="0"/>
              </a:spcAft>
              <a:buClr>
                <a:schemeClr val="dk1"/>
              </a:buClr>
              <a:buSzPct val="78570"/>
              <a:buFont typeface="Open Sans"/>
              <a:buChar char="▪"/>
              <a:defRPr sz="1400" b="0" i="0" u="none" strike="noStrike" cap="none">
                <a:solidFill>
                  <a:srgbClr val="506070"/>
                </a:solidFill>
                <a:latin typeface="Open Sans"/>
                <a:ea typeface="Open Sans"/>
                <a:cs typeface="Open Sans"/>
                <a:sym typeface="Open Sans"/>
              </a:defRPr>
            </a:lvl3pPr>
            <a:lvl4pPr marL="317500" marR="0" lvl="3" indent="101600" algn="r" rtl="0">
              <a:lnSpc>
                <a:spcPct val="100000"/>
              </a:lnSpc>
              <a:spcBef>
                <a:spcPts val="200"/>
              </a:spcBef>
              <a:spcAft>
                <a:spcPts val="0"/>
              </a:spcAft>
              <a:buClr>
                <a:schemeClr val="dk1"/>
              </a:buClr>
              <a:buSzPct val="83333"/>
              <a:buFont typeface="Open Sans"/>
              <a:buChar char="•"/>
              <a:defRPr sz="1200" b="0" i="0" u="none" strike="noStrike" cap="none">
                <a:solidFill>
                  <a:srgbClr val="506070"/>
                </a:solidFill>
                <a:latin typeface="Open Sans"/>
                <a:ea typeface="Open Sans"/>
                <a:cs typeface="Open Sans"/>
                <a:sym typeface="Open Sans"/>
              </a:defRPr>
            </a:lvl4pPr>
            <a:lvl5pPr marL="406400" marR="0" lvl="4" indent="31750" algn="r" rtl="0">
              <a:lnSpc>
                <a:spcPct val="100000"/>
              </a:lnSpc>
              <a:spcBef>
                <a:spcPts val="200"/>
              </a:spcBef>
              <a:spcAft>
                <a:spcPts val="0"/>
              </a:spcAft>
              <a:buClr>
                <a:schemeClr val="dk1"/>
              </a:buClr>
              <a:buSzPct val="63636"/>
              <a:buFont typeface="Open Sans"/>
              <a:buChar char="−"/>
              <a:defRPr sz="1100" b="0" i="0" u="none" strike="noStrike" cap="none">
                <a:solidFill>
                  <a:srgbClr val="506070"/>
                </a:solidFill>
                <a:latin typeface="Open Sans"/>
                <a:ea typeface="Open Sans"/>
                <a:cs typeface="Open Sans"/>
                <a:sym typeface="Open Sans"/>
              </a:defRPr>
            </a:lvl5pPr>
            <a:lvl6pPr marL="939800" marR="0" lvl="5"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
        <p:nvSpPr>
          <p:cNvPr id="196" name="Shape 196"/>
          <p:cNvSpPr txBox="1"/>
          <p:nvPr/>
        </p:nvSpPr>
        <p:spPr>
          <a:xfrm>
            <a:off x="6164635" y="4872369"/>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EEAEA"/>
              </a:buClr>
              <a:buSzPct val="25000"/>
              <a:buFont typeface="Arial"/>
              <a:buNone/>
            </a:pPr>
            <a:r>
              <a:rPr lang="en" sz="500" b="0" i="0" u="none" strike="noStrike" cap="none">
                <a:solidFill>
                  <a:schemeClr val="lt1"/>
                </a:solidFill>
                <a:latin typeface="Open Sans"/>
                <a:ea typeface="Open Sans"/>
                <a:cs typeface="Open Sans"/>
                <a:sym typeface="Open Sans"/>
              </a:rPr>
              <a:t>Confidential and Proprietary</a:t>
            </a:r>
          </a:p>
        </p:txBody>
      </p:sp>
      <p:sp>
        <p:nvSpPr>
          <p:cNvPr id="197" name="Shape 197"/>
          <p:cNvSpPr txBox="1"/>
          <p:nvPr/>
        </p:nvSpPr>
        <p:spPr>
          <a:xfrm>
            <a:off x="7188046" y="4804110"/>
            <a:ext cx="298500" cy="273900"/>
          </a:xfrm>
          <a:prstGeom prst="rect">
            <a:avLst/>
          </a:prstGeom>
          <a:noFill/>
          <a:ln>
            <a:noFill/>
          </a:ln>
        </p:spPr>
        <p:txBody>
          <a:bodyPr lIns="38575" tIns="19275" rIns="38575" bIns="19275" anchor="ctr" anchorCtr="0">
            <a:noAutofit/>
          </a:bodyPr>
          <a:lstStyle/>
          <a:p>
            <a:pPr marL="0" marR="0" lvl="0" indent="0" algn="l" rtl="0">
              <a:lnSpc>
                <a:spcPct val="100000"/>
              </a:lnSpc>
              <a:spcBef>
                <a:spcPts val="0"/>
              </a:spcBef>
              <a:spcAft>
                <a:spcPts val="0"/>
              </a:spcAft>
              <a:buClr>
                <a:srgbClr val="9EEAEA"/>
              </a:buClr>
              <a:buSzPct val="25000"/>
              <a:buFont typeface="Arial"/>
              <a:buNone/>
            </a:pPr>
            <a:fld id="{00000000-1234-1234-1234-123412341234}" type="slidenum">
              <a:rPr lang="en" sz="600" b="0" i="0" u="none" strike="noStrike" cap="none">
                <a:solidFill>
                  <a:schemeClr val="lt1"/>
                </a:solidFill>
                <a:latin typeface="Arial"/>
                <a:ea typeface="Arial"/>
                <a:cs typeface="Arial"/>
                <a:sym typeface="Arial"/>
              </a:rPr>
              <a:t>‹#›</a:t>
            </a:fld>
            <a:endParaRPr lang="en" sz="600" b="0" i="0" u="none" strike="noStrike" cap="none">
              <a:solidFill>
                <a:schemeClr val="lt1"/>
              </a:solidFill>
              <a:latin typeface="Arial"/>
              <a:ea typeface="Arial"/>
              <a:cs typeface="Arial"/>
              <a:sym typeface="Arial"/>
            </a:endParaRPr>
          </a:p>
        </p:txBody>
      </p:sp>
      <p:cxnSp>
        <p:nvCxnSpPr>
          <p:cNvPr id="198" name="Shape 198"/>
          <p:cNvCxnSpPr/>
          <p:nvPr/>
        </p:nvCxnSpPr>
        <p:spPr>
          <a:xfrm>
            <a:off x="7146481" y="4901917"/>
            <a:ext cx="0" cy="87900"/>
          </a:xfrm>
          <a:prstGeom prst="straightConnector1">
            <a:avLst/>
          </a:prstGeom>
          <a:noFill/>
          <a:ln w="9525" cap="flat" cmpd="sng">
            <a:solidFill>
              <a:srgbClr val="9CEAE9"/>
            </a:solidFill>
            <a:prstDash val="solid"/>
            <a:miter/>
            <a:headEnd type="none" w="med" len="med"/>
            <a:tailEnd type="none" w="med" len="med"/>
          </a:ln>
        </p:spPr>
      </p:cxnSp>
      <p:sp>
        <p:nvSpPr>
          <p:cNvPr id="199" name="Shape 199"/>
          <p:cNvSpPr/>
          <p:nvPr/>
        </p:nvSpPr>
        <p:spPr>
          <a:xfrm>
            <a:off x="7979714" y="4806841"/>
            <a:ext cx="825900" cy="2424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_Master Title Slide">
    <p:spTree>
      <p:nvGrpSpPr>
        <p:cNvPr id="1" name="Shape 200"/>
        <p:cNvGrpSpPr/>
        <p:nvPr/>
      </p:nvGrpSpPr>
      <p:grpSpPr>
        <a:xfrm>
          <a:off x="0" y="0"/>
          <a:ext cx="0" cy="0"/>
          <a:chOff x="0" y="0"/>
          <a:chExt cx="0" cy="0"/>
        </a:xfrm>
      </p:grpSpPr>
      <p:sp>
        <p:nvSpPr>
          <p:cNvPr id="201" name="Shape 201"/>
          <p:cNvSpPr/>
          <p:nvPr/>
        </p:nvSpPr>
        <p:spPr>
          <a:xfrm>
            <a:off x="-5718" y="0"/>
            <a:ext cx="9144000" cy="4444200"/>
          </a:xfrm>
          <a:prstGeom prst="rect">
            <a:avLst/>
          </a:prstGeom>
          <a:solidFill>
            <a:schemeClr val="accent1"/>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02" name="Shape 202"/>
          <p:cNvSpPr txBox="1">
            <a:spLocks noGrp="1"/>
          </p:cNvSpPr>
          <p:nvPr>
            <p:ph type="title"/>
          </p:nvPr>
        </p:nvSpPr>
        <p:spPr>
          <a:xfrm>
            <a:off x="870607" y="817099"/>
            <a:ext cx="7402800" cy="500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Roboto Slab"/>
              <a:buNone/>
              <a:defRPr sz="3600" b="0" i="0" u="none" strike="noStrike" cap="none">
                <a:solidFill>
                  <a:schemeClr val="lt1"/>
                </a:solidFill>
                <a:latin typeface="Roboto Slab"/>
                <a:ea typeface="Roboto Slab"/>
                <a:cs typeface="Roboto Slab"/>
                <a:sym typeface="Roboto Slab"/>
              </a:defRPr>
            </a:lvl1pPr>
            <a:lvl2pPr marL="0" marR="0" lvl="1"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9pPr>
          </a:lstStyle>
          <a:p>
            <a:endParaRPr/>
          </a:p>
        </p:txBody>
      </p:sp>
      <p:sp>
        <p:nvSpPr>
          <p:cNvPr id="203" name="Shape 203"/>
          <p:cNvSpPr txBox="1">
            <a:spLocks noGrp="1"/>
          </p:cNvSpPr>
          <p:nvPr>
            <p:ph type="body" idx="1"/>
          </p:nvPr>
        </p:nvSpPr>
        <p:spPr>
          <a:xfrm>
            <a:off x="870607" y="1412170"/>
            <a:ext cx="7402800" cy="1949700"/>
          </a:xfrm>
          <a:prstGeom prst="rect">
            <a:avLst/>
          </a:prstGeom>
          <a:noFill/>
          <a:ln>
            <a:noFill/>
          </a:ln>
        </p:spPr>
        <p:txBody>
          <a:bodyPr lIns="91425" tIns="91425" rIns="91425" bIns="91425" anchor="t" anchorCtr="0"/>
          <a:lstStyle>
            <a:lvl1pPr marL="0" marR="0" lvl="0" indent="0" algn="l" rtl="0">
              <a:lnSpc>
                <a:spcPct val="100000"/>
              </a:lnSpc>
              <a:spcBef>
                <a:spcPts val="200"/>
              </a:spcBef>
              <a:spcAft>
                <a:spcPts val="0"/>
              </a:spcAft>
              <a:buClr>
                <a:schemeClr val="lt2"/>
              </a:buClr>
              <a:buFont typeface="Open Sans"/>
              <a:buNone/>
              <a:defRPr sz="2400" b="0" i="0" u="none" strike="noStrike" cap="none">
                <a:solidFill>
                  <a:schemeClr val="lt2"/>
                </a:solidFill>
                <a:latin typeface="Open Sans"/>
                <a:ea typeface="Open Sans"/>
                <a:cs typeface="Open Sans"/>
                <a:sym typeface="Open Sans"/>
              </a:defRPr>
            </a:lvl1pPr>
            <a:lvl2pPr marL="101600" marR="0" lvl="1" indent="0" algn="l" rtl="0">
              <a:lnSpc>
                <a:spcPct val="100000"/>
              </a:lnSpc>
              <a:spcBef>
                <a:spcPts val="200"/>
              </a:spcBef>
              <a:spcAft>
                <a:spcPts val="0"/>
              </a:spcAft>
              <a:buClr>
                <a:schemeClr val="lt1"/>
              </a:buClr>
              <a:buFont typeface="Open Sans"/>
              <a:buNone/>
              <a:defRPr sz="1500" b="0" i="0" u="none" strike="noStrike" cap="none">
                <a:solidFill>
                  <a:schemeClr val="lt1"/>
                </a:solidFill>
                <a:latin typeface="Open Sans"/>
                <a:ea typeface="Open Sans"/>
                <a:cs typeface="Open Sans"/>
                <a:sym typeface="Open Sans"/>
              </a:defRPr>
            </a:lvl2pPr>
            <a:lvl3pPr marL="165100" marR="0" lvl="2" indent="0" algn="l" rtl="0">
              <a:lnSpc>
                <a:spcPct val="100000"/>
              </a:lnSpc>
              <a:spcBef>
                <a:spcPts val="200"/>
              </a:spcBef>
              <a:spcAft>
                <a:spcPts val="0"/>
              </a:spcAft>
              <a:buClr>
                <a:schemeClr val="lt1"/>
              </a:buClr>
              <a:buFont typeface="Open Sans"/>
              <a:buNone/>
              <a:defRPr sz="1400" b="0" i="0" u="none" strike="noStrike" cap="none">
                <a:solidFill>
                  <a:schemeClr val="lt1"/>
                </a:solidFill>
                <a:latin typeface="Open Sans"/>
                <a:ea typeface="Open Sans"/>
                <a:cs typeface="Open Sans"/>
                <a:sym typeface="Open Sans"/>
              </a:defRPr>
            </a:lvl3pPr>
            <a:lvl4pPr marL="241300" marR="0" lvl="3" indent="0" algn="l" rtl="0">
              <a:lnSpc>
                <a:spcPct val="100000"/>
              </a:lnSpc>
              <a:spcBef>
                <a:spcPts val="200"/>
              </a:spcBef>
              <a:spcAft>
                <a:spcPts val="0"/>
              </a:spcAft>
              <a:buClr>
                <a:schemeClr val="lt1"/>
              </a:buClr>
              <a:buFont typeface="Open Sans"/>
              <a:buNone/>
              <a:defRPr sz="1200" b="0" i="0" u="none" strike="noStrike" cap="none">
                <a:solidFill>
                  <a:schemeClr val="lt1"/>
                </a:solidFill>
                <a:latin typeface="Open Sans"/>
                <a:ea typeface="Open Sans"/>
                <a:cs typeface="Open Sans"/>
                <a:sym typeface="Open Sans"/>
              </a:defRPr>
            </a:lvl4pPr>
            <a:lvl5pPr marL="317500" marR="0" lvl="4" indent="0" algn="l" rtl="0">
              <a:lnSpc>
                <a:spcPct val="100000"/>
              </a:lnSpc>
              <a:spcBef>
                <a:spcPts val="200"/>
              </a:spcBef>
              <a:spcAft>
                <a:spcPts val="0"/>
              </a:spcAft>
              <a:buClr>
                <a:schemeClr val="lt1"/>
              </a:buClr>
              <a:buFont typeface="Open Sans"/>
              <a:buNone/>
              <a:defRPr sz="1100" b="0" i="0" u="none" strike="noStrike" cap="none">
                <a:solidFill>
                  <a:schemeClr val="lt1"/>
                </a:solidFill>
                <a:latin typeface="Open Sans"/>
                <a:ea typeface="Open Sans"/>
                <a:cs typeface="Open Sans"/>
                <a:sym typeface="Open Sans"/>
              </a:defRPr>
            </a:lvl5pPr>
            <a:lvl6pPr marL="939800" marR="0" lvl="5"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Large Title for Image Background">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475762" y="961434"/>
            <a:ext cx="7810500" cy="1743000"/>
          </a:xfrm>
          <a:prstGeom prst="rect">
            <a:avLst/>
          </a:prstGeom>
          <a:noFill/>
          <a:ln>
            <a:noFill/>
          </a:ln>
        </p:spPr>
        <p:txBody>
          <a:bodyPr lIns="34275" tIns="34275" rIns="34275" bIns="34275" anchor="t" anchorCtr="0"/>
          <a:lstStyle>
            <a:lvl1pPr marL="0" marR="0" lvl="0" indent="0" algn="l" rtl="0">
              <a:lnSpc>
                <a:spcPct val="125000"/>
              </a:lnSpc>
              <a:spcBef>
                <a:spcPts val="0"/>
              </a:spcBef>
              <a:spcAft>
                <a:spcPts val="0"/>
              </a:spcAft>
              <a:buClr>
                <a:srgbClr val="FFFFFF"/>
              </a:buClr>
              <a:buNone/>
              <a:defRPr b="0" i="0" u="none" strike="noStrike" cap="none">
                <a:solidFill>
                  <a:srgbClr val="FFFFFF"/>
                </a:solidFill>
              </a:defRPr>
            </a:lvl1pPr>
            <a:lvl2pPr marL="0" marR="0" lvl="1" indent="88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7pPr>
            <a:lvl8pPr marL="0" marR="0" lvl="7" indent="6096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9pPr>
          </a:lstStyle>
          <a:p>
            <a:endParaRPr/>
          </a:p>
        </p:txBody>
      </p:sp>
      <p:sp>
        <p:nvSpPr>
          <p:cNvPr id="28" name="Shape 28"/>
          <p:cNvSpPr txBox="1">
            <a:spLocks noGrp="1"/>
          </p:cNvSpPr>
          <p:nvPr>
            <p:ph type="sldNum" idx="12"/>
          </p:nvPr>
        </p:nvSpPr>
        <p:spPr>
          <a:xfrm>
            <a:off x="8636569" y="4754437"/>
            <a:ext cx="2040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FFFFFF"/>
                </a:solidFill>
                <a:latin typeface="Open Sans"/>
                <a:ea typeface="Open Sans"/>
                <a:cs typeface="Open Sans"/>
                <a:sym typeface="Open Sans"/>
              </a:rPr>
              <a:t>‹#›</a:t>
            </a:fld>
            <a:endParaRPr lang="en" sz="900" b="0" i="0" u="none" strike="noStrike" cap="none">
              <a:solidFill>
                <a:srgbClr val="FFFFFF"/>
              </a:solidFill>
              <a:latin typeface="Open Sans"/>
              <a:ea typeface="Open Sans"/>
              <a:cs typeface="Open Sans"/>
              <a:sym typeface="Open Sans"/>
            </a:endParaRPr>
          </a:p>
        </p:txBody>
      </p:sp>
      <p:cxnSp>
        <p:nvCxnSpPr>
          <p:cNvPr id="29" name="Shape 29"/>
          <p:cNvCxnSpPr/>
          <p:nvPr/>
        </p:nvCxnSpPr>
        <p:spPr>
          <a:xfrm>
            <a:off x="476250" y="357187"/>
            <a:ext cx="1570800" cy="0"/>
          </a:xfrm>
          <a:prstGeom prst="straightConnector1">
            <a:avLst/>
          </a:prstGeom>
          <a:noFill/>
          <a:ln w="12700" cap="flat" cmpd="sng">
            <a:solidFill>
              <a:srgbClr val="FFFFFF"/>
            </a:solidFill>
            <a:prstDash val="solid"/>
            <a:miter/>
            <a:headEnd type="none" w="med" len="med"/>
            <a:tailEnd type="none" w="med" len="med"/>
          </a:ln>
        </p:spPr>
      </p:cxnSp>
      <p:cxnSp>
        <p:nvCxnSpPr>
          <p:cNvPr id="30" name="Shape 30"/>
          <p:cNvCxnSpPr/>
          <p:nvPr/>
        </p:nvCxnSpPr>
        <p:spPr>
          <a:xfrm>
            <a:off x="476250" y="681037"/>
            <a:ext cx="1570800" cy="0"/>
          </a:xfrm>
          <a:prstGeom prst="straightConnector1">
            <a:avLst/>
          </a:prstGeom>
          <a:noFill/>
          <a:ln w="76200" cap="flat" cmpd="sng">
            <a:solidFill>
              <a:srgbClr val="FFFFFF"/>
            </a:solidFill>
            <a:prstDash val="solid"/>
            <a:miter/>
            <a:headEnd type="none" w="med" len="med"/>
            <a:tailEnd type="none" w="med" len="med"/>
          </a:ln>
        </p:spPr>
      </p:cxnSp>
      <p:cxnSp>
        <p:nvCxnSpPr>
          <p:cNvPr id="31" name="Shape 31"/>
          <p:cNvCxnSpPr/>
          <p:nvPr/>
        </p:nvCxnSpPr>
        <p:spPr>
          <a:xfrm>
            <a:off x="476250" y="4522564"/>
            <a:ext cx="1570800" cy="0"/>
          </a:xfrm>
          <a:prstGeom prst="straightConnector1">
            <a:avLst/>
          </a:prstGeom>
          <a:noFill/>
          <a:ln w="12700" cap="flat" cmpd="sng">
            <a:solidFill>
              <a:srgbClr val="FFFFFF"/>
            </a:solidFill>
            <a:prstDash val="solid"/>
            <a:miter/>
            <a:headEnd type="none" w="med" len="med"/>
            <a:tailEnd type="none" w="med" len="med"/>
          </a:ln>
        </p:spPr>
      </p:cxnSp>
      <p:sp>
        <p:nvSpPr>
          <p:cNvPr id="32" name="Shape 32"/>
          <p:cNvSpPr txBox="1">
            <a:spLocks noGrp="1"/>
          </p:cNvSpPr>
          <p:nvPr>
            <p:ph type="subTitle" idx="1"/>
          </p:nvPr>
        </p:nvSpPr>
        <p:spPr>
          <a:xfrm>
            <a:off x="476250" y="371568"/>
            <a:ext cx="2757300" cy="273300"/>
          </a:xfrm>
          <a:prstGeom prst="rect">
            <a:avLst/>
          </a:prstGeom>
          <a:noFill/>
          <a:ln>
            <a:noFill/>
          </a:ln>
        </p:spPr>
        <p:txBody>
          <a:bodyPr lIns="34275" tIns="34275" rIns="34275" bIns="34275" anchor="ctr" anchorCtr="0"/>
          <a:lstStyle>
            <a:lvl1pPr lvl="0" rtl="0">
              <a:spcBef>
                <a:spcPts val="0"/>
              </a:spcBef>
              <a:buNone/>
              <a:defRPr>
                <a:solidFill>
                  <a:srgbClr val="FFFFFF"/>
                </a:solidFill>
                <a:latin typeface="Open Sans"/>
                <a:ea typeface="Open Sans"/>
                <a:cs typeface="Open Sans"/>
                <a:sym typeface="Open Sans"/>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33" name="Shape 33"/>
          <p:cNvPicPr preferRelativeResize="0"/>
          <p:nvPr/>
        </p:nvPicPr>
        <p:blipFill rotWithShape="1">
          <a:blip r:embed="rId2">
            <a:alphaModFix/>
          </a:blip>
          <a:srcRect/>
          <a:stretch/>
        </p:blipFill>
        <p:spPr>
          <a:xfrm>
            <a:off x="468683" y="4663787"/>
            <a:ext cx="1007700" cy="295200"/>
          </a:xfrm>
          <a:prstGeom prst="rect">
            <a:avLst/>
          </a:prstGeom>
          <a:noFill/>
          <a:ln>
            <a:noFill/>
          </a:ln>
        </p:spPr>
      </p:pic>
      <p:pic>
        <p:nvPicPr>
          <p:cNvPr id="34" name="Shape 34"/>
          <p:cNvPicPr preferRelativeResize="0"/>
          <p:nvPr/>
        </p:nvPicPr>
        <p:blipFill>
          <a:blip r:embed="rId3">
            <a:alphaModFix/>
          </a:blip>
          <a:stretch>
            <a:fillRect/>
          </a:stretch>
        </p:blipFill>
        <p:spPr>
          <a:xfrm>
            <a:off x="7828300" y="4670975"/>
            <a:ext cx="971550" cy="2286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Title and Content Slide">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225514" y="210534"/>
            <a:ext cx="8725800" cy="490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Roboto Slab"/>
              <a:buNone/>
              <a:defRPr sz="3600" b="0" i="0" u="none" strike="noStrike" cap="none">
                <a:solidFill>
                  <a:schemeClr val="accent1"/>
                </a:solidFill>
                <a:latin typeface="Roboto Slab"/>
                <a:ea typeface="Roboto Slab"/>
                <a:cs typeface="Roboto Slab"/>
                <a:sym typeface="Roboto Slab"/>
              </a:defRPr>
            </a:lvl1pPr>
            <a:lvl2pPr marL="0" marR="0" lvl="1"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9pPr>
          </a:lstStyle>
          <a:p>
            <a:endParaRPr/>
          </a:p>
        </p:txBody>
      </p:sp>
      <p:sp>
        <p:nvSpPr>
          <p:cNvPr id="206" name="Shape 206"/>
          <p:cNvSpPr txBox="1">
            <a:spLocks noGrp="1"/>
          </p:cNvSpPr>
          <p:nvPr>
            <p:ph type="body" idx="1"/>
          </p:nvPr>
        </p:nvSpPr>
        <p:spPr>
          <a:xfrm>
            <a:off x="225423" y="797241"/>
            <a:ext cx="8725800" cy="3804600"/>
          </a:xfrm>
          <a:prstGeom prst="rect">
            <a:avLst/>
          </a:prstGeom>
          <a:noFill/>
          <a:ln>
            <a:noFill/>
          </a:ln>
        </p:spPr>
        <p:txBody>
          <a:bodyPr lIns="91425" tIns="91425" rIns="91425" bIns="91425" anchor="t" anchorCtr="0"/>
          <a:lstStyle>
            <a:lvl1pPr marL="101600" marR="0" lvl="0" indent="190500" algn="l" rtl="0">
              <a:lnSpc>
                <a:spcPct val="100000"/>
              </a:lnSpc>
              <a:spcBef>
                <a:spcPts val="200"/>
              </a:spcBef>
              <a:spcAft>
                <a:spcPts val="0"/>
              </a:spcAft>
              <a:buClr>
                <a:srgbClr val="69707B"/>
              </a:buClr>
              <a:buSzPct val="80000"/>
              <a:buFont typeface="Open Sans"/>
              <a:buChar char="•"/>
              <a:defRPr sz="2000" b="0" i="0" u="none" strike="noStrike" cap="none">
                <a:solidFill>
                  <a:schemeClr val="dk1"/>
                </a:solidFill>
                <a:latin typeface="Open Sans"/>
                <a:ea typeface="Open Sans"/>
                <a:cs typeface="Open Sans"/>
                <a:sym typeface="Open Sans"/>
              </a:defRPr>
            </a:lvl1pPr>
            <a:lvl2pPr marL="254000" marR="0" lvl="1" indent="101598" algn="l" rtl="0">
              <a:lnSpc>
                <a:spcPct val="100000"/>
              </a:lnSpc>
              <a:spcBef>
                <a:spcPts val="200"/>
              </a:spcBef>
              <a:spcAft>
                <a:spcPts val="0"/>
              </a:spcAft>
              <a:buClr>
                <a:schemeClr val="dk1"/>
              </a:buClr>
              <a:buSzPct val="77777"/>
              <a:buFont typeface="Open Sans"/>
              <a:buChar char="−"/>
              <a:defRPr sz="1800" b="0" i="0" u="none" strike="noStrike" cap="none">
                <a:solidFill>
                  <a:srgbClr val="506070"/>
                </a:solidFill>
                <a:latin typeface="Open Sans"/>
                <a:ea typeface="Open Sans"/>
                <a:cs typeface="Open Sans"/>
                <a:sym typeface="Open Sans"/>
              </a:defRPr>
            </a:lvl2pPr>
            <a:lvl3pPr marL="304800" marR="0" lvl="2" indent="95248" algn="l" rtl="0">
              <a:lnSpc>
                <a:spcPct val="100000"/>
              </a:lnSpc>
              <a:spcBef>
                <a:spcPts val="200"/>
              </a:spcBef>
              <a:spcAft>
                <a:spcPts val="0"/>
              </a:spcAft>
              <a:buClr>
                <a:schemeClr val="dk1"/>
              </a:buClr>
              <a:buSzPct val="76470"/>
              <a:buFont typeface="Open Sans"/>
              <a:buChar char="▪"/>
              <a:defRPr sz="1700" b="0" i="0" u="none" strike="noStrike" cap="none">
                <a:solidFill>
                  <a:srgbClr val="506070"/>
                </a:solidFill>
                <a:latin typeface="Open Sans"/>
                <a:ea typeface="Open Sans"/>
                <a:cs typeface="Open Sans"/>
                <a:sym typeface="Open Sans"/>
              </a:defRPr>
            </a:lvl3pPr>
            <a:lvl4pPr marL="317500" marR="0" lvl="3" indent="152400" algn="l" rtl="0">
              <a:lnSpc>
                <a:spcPct val="100000"/>
              </a:lnSpc>
              <a:spcBef>
                <a:spcPts val="200"/>
              </a:spcBef>
              <a:spcAft>
                <a:spcPts val="0"/>
              </a:spcAft>
              <a:buClr>
                <a:schemeClr val="dk1"/>
              </a:buClr>
              <a:buSzPct val="80000"/>
              <a:buFont typeface="Open Sans"/>
              <a:buChar char="•"/>
              <a:defRPr sz="1500" b="0" i="0" u="none" strike="noStrike" cap="none">
                <a:solidFill>
                  <a:srgbClr val="506070"/>
                </a:solidFill>
                <a:latin typeface="Open Sans"/>
                <a:ea typeface="Open Sans"/>
                <a:cs typeface="Open Sans"/>
                <a:sym typeface="Open Sans"/>
              </a:defRPr>
            </a:lvl4pPr>
            <a:lvl5pPr marL="406400" marR="0" lvl="4" indent="82548" algn="l" rtl="0">
              <a:lnSpc>
                <a:spcPct val="100000"/>
              </a:lnSpc>
              <a:spcBef>
                <a:spcPts val="200"/>
              </a:spcBef>
              <a:spcAft>
                <a:spcPts val="0"/>
              </a:spcAft>
              <a:buClr>
                <a:schemeClr val="dk1"/>
              </a:buClr>
              <a:buSzPct val="64285"/>
              <a:buFont typeface="Open Sans"/>
              <a:buChar char="−"/>
              <a:defRPr sz="1400" b="0" i="0" u="none" strike="noStrike" cap="none">
                <a:solidFill>
                  <a:srgbClr val="506070"/>
                </a:solidFill>
                <a:latin typeface="Open Sans"/>
                <a:ea typeface="Open Sans"/>
                <a:cs typeface="Open Sans"/>
                <a:sym typeface="Open Sans"/>
              </a:defRPr>
            </a:lvl5pPr>
            <a:lvl6pPr marL="939800" marR="0" lvl="5"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2_Title and Content Slide">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225514" y="210534"/>
            <a:ext cx="8725800" cy="490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Roboto Slab"/>
              <a:buNone/>
              <a:defRPr sz="3600" b="0" i="0" u="none" strike="noStrike" cap="none">
                <a:solidFill>
                  <a:schemeClr val="accent1"/>
                </a:solidFill>
                <a:latin typeface="Roboto Slab"/>
                <a:ea typeface="Roboto Slab"/>
                <a:cs typeface="Roboto Slab"/>
                <a:sym typeface="Roboto Slab"/>
              </a:defRPr>
            </a:lvl1pPr>
            <a:lvl2pPr marL="0" marR="0" lvl="1"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9pPr>
          </a:lstStyle>
          <a:p>
            <a:endParaRPr/>
          </a:p>
        </p:txBody>
      </p:sp>
      <p:sp>
        <p:nvSpPr>
          <p:cNvPr id="209" name="Shape 209"/>
          <p:cNvSpPr txBox="1">
            <a:spLocks noGrp="1"/>
          </p:cNvSpPr>
          <p:nvPr>
            <p:ph type="body" idx="1"/>
          </p:nvPr>
        </p:nvSpPr>
        <p:spPr>
          <a:xfrm>
            <a:off x="225423" y="797241"/>
            <a:ext cx="8725800" cy="3804600"/>
          </a:xfrm>
          <a:prstGeom prst="rect">
            <a:avLst/>
          </a:prstGeom>
          <a:noFill/>
          <a:ln>
            <a:noFill/>
          </a:ln>
        </p:spPr>
        <p:txBody>
          <a:bodyPr lIns="91425" tIns="91425" rIns="91425" bIns="91425" anchor="t" anchorCtr="0"/>
          <a:lstStyle>
            <a:lvl1pPr marL="101600" marR="0" lvl="0" indent="190500" algn="l" rtl="0">
              <a:lnSpc>
                <a:spcPct val="100000"/>
              </a:lnSpc>
              <a:spcBef>
                <a:spcPts val="200"/>
              </a:spcBef>
              <a:spcAft>
                <a:spcPts val="0"/>
              </a:spcAft>
              <a:buClr>
                <a:srgbClr val="69707B"/>
              </a:buClr>
              <a:buSzPct val="80000"/>
              <a:buFont typeface="Open Sans"/>
              <a:buChar char="•"/>
              <a:defRPr sz="2000" b="0" i="0" u="none" strike="noStrike" cap="none">
                <a:solidFill>
                  <a:schemeClr val="dk1"/>
                </a:solidFill>
                <a:latin typeface="Open Sans"/>
                <a:ea typeface="Open Sans"/>
                <a:cs typeface="Open Sans"/>
                <a:sym typeface="Open Sans"/>
              </a:defRPr>
            </a:lvl1pPr>
            <a:lvl2pPr marL="254000" marR="0" lvl="1" indent="101598" algn="l" rtl="0">
              <a:lnSpc>
                <a:spcPct val="100000"/>
              </a:lnSpc>
              <a:spcBef>
                <a:spcPts val="200"/>
              </a:spcBef>
              <a:spcAft>
                <a:spcPts val="0"/>
              </a:spcAft>
              <a:buClr>
                <a:schemeClr val="dk1"/>
              </a:buClr>
              <a:buSzPct val="77777"/>
              <a:buFont typeface="Open Sans"/>
              <a:buChar char="−"/>
              <a:defRPr sz="1800" b="0" i="0" u="none" strike="noStrike" cap="none">
                <a:solidFill>
                  <a:srgbClr val="506070"/>
                </a:solidFill>
                <a:latin typeface="Open Sans"/>
                <a:ea typeface="Open Sans"/>
                <a:cs typeface="Open Sans"/>
                <a:sym typeface="Open Sans"/>
              </a:defRPr>
            </a:lvl2pPr>
            <a:lvl3pPr marL="304800" marR="0" lvl="2" indent="95248" algn="l" rtl="0">
              <a:lnSpc>
                <a:spcPct val="100000"/>
              </a:lnSpc>
              <a:spcBef>
                <a:spcPts val="200"/>
              </a:spcBef>
              <a:spcAft>
                <a:spcPts val="0"/>
              </a:spcAft>
              <a:buClr>
                <a:schemeClr val="dk1"/>
              </a:buClr>
              <a:buSzPct val="76470"/>
              <a:buFont typeface="Open Sans"/>
              <a:buChar char="▪"/>
              <a:defRPr sz="1700" b="0" i="0" u="none" strike="noStrike" cap="none">
                <a:solidFill>
                  <a:srgbClr val="506070"/>
                </a:solidFill>
                <a:latin typeface="Open Sans"/>
                <a:ea typeface="Open Sans"/>
                <a:cs typeface="Open Sans"/>
                <a:sym typeface="Open Sans"/>
              </a:defRPr>
            </a:lvl3pPr>
            <a:lvl4pPr marL="317500" marR="0" lvl="3" indent="152400" algn="l" rtl="0">
              <a:lnSpc>
                <a:spcPct val="100000"/>
              </a:lnSpc>
              <a:spcBef>
                <a:spcPts val="200"/>
              </a:spcBef>
              <a:spcAft>
                <a:spcPts val="0"/>
              </a:spcAft>
              <a:buClr>
                <a:schemeClr val="dk1"/>
              </a:buClr>
              <a:buSzPct val="80000"/>
              <a:buFont typeface="Open Sans"/>
              <a:buChar char="•"/>
              <a:defRPr sz="1500" b="0" i="0" u="none" strike="noStrike" cap="none">
                <a:solidFill>
                  <a:srgbClr val="506070"/>
                </a:solidFill>
                <a:latin typeface="Open Sans"/>
                <a:ea typeface="Open Sans"/>
                <a:cs typeface="Open Sans"/>
                <a:sym typeface="Open Sans"/>
              </a:defRPr>
            </a:lvl4pPr>
            <a:lvl5pPr marL="406400" marR="0" lvl="4" indent="82548" algn="l" rtl="0">
              <a:lnSpc>
                <a:spcPct val="100000"/>
              </a:lnSpc>
              <a:spcBef>
                <a:spcPts val="200"/>
              </a:spcBef>
              <a:spcAft>
                <a:spcPts val="0"/>
              </a:spcAft>
              <a:buClr>
                <a:schemeClr val="dk1"/>
              </a:buClr>
              <a:buSzPct val="64285"/>
              <a:buFont typeface="Open Sans"/>
              <a:buChar char="−"/>
              <a:defRPr sz="1400" b="0" i="0" u="none" strike="noStrike" cap="none">
                <a:solidFill>
                  <a:srgbClr val="506070"/>
                </a:solidFill>
                <a:latin typeface="Open Sans"/>
                <a:ea typeface="Open Sans"/>
                <a:cs typeface="Open Sans"/>
                <a:sym typeface="Open Sans"/>
              </a:defRPr>
            </a:lvl5pPr>
            <a:lvl6pPr marL="939800" marR="0" lvl="5"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4_Title and Content Slide">
    <p:spTree>
      <p:nvGrpSpPr>
        <p:cNvPr id="1" name="Shape 210"/>
        <p:cNvGrpSpPr/>
        <p:nvPr/>
      </p:nvGrpSpPr>
      <p:grpSpPr>
        <a:xfrm>
          <a:off x="0" y="0"/>
          <a:ext cx="0" cy="0"/>
          <a:chOff x="0" y="0"/>
          <a:chExt cx="0" cy="0"/>
        </a:xfrm>
      </p:grpSpPr>
      <p:sp>
        <p:nvSpPr>
          <p:cNvPr id="211" name="Shape 211"/>
          <p:cNvSpPr/>
          <p:nvPr/>
        </p:nvSpPr>
        <p:spPr>
          <a:xfrm>
            <a:off x="0" y="0"/>
            <a:ext cx="9144000" cy="922500"/>
          </a:xfrm>
          <a:prstGeom prst="rect">
            <a:avLst/>
          </a:prstGeom>
          <a:solidFill>
            <a:schemeClr val="accent1"/>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12" name="Shape 212"/>
          <p:cNvSpPr txBox="1">
            <a:spLocks noGrp="1"/>
          </p:cNvSpPr>
          <p:nvPr>
            <p:ph type="title"/>
          </p:nvPr>
        </p:nvSpPr>
        <p:spPr>
          <a:xfrm>
            <a:off x="225514" y="210534"/>
            <a:ext cx="8725800" cy="4938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Roboto Slab"/>
              <a:buNone/>
              <a:defRPr sz="3600" b="0" i="0" u="none" strike="noStrike" cap="none">
                <a:solidFill>
                  <a:srgbClr val="FFFFFF"/>
                </a:solidFill>
                <a:latin typeface="Roboto Slab"/>
                <a:ea typeface="Roboto Slab"/>
                <a:cs typeface="Roboto Slab"/>
                <a:sym typeface="Roboto Slab"/>
              </a:defRPr>
            </a:lvl1pPr>
            <a:lvl2pPr marL="0" marR="0" lvl="1"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9pPr>
          </a:lstStyle>
          <a:p>
            <a:endParaRPr/>
          </a:p>
        </p:txBody>
      </p:sp>
      <p:sp>
        <p:nvSpPr>
          <p:cNvPr id="213" name="Shape 213"/>
          <p:cNvSpPr txBox="1"/>
          <p:nvPr/>
        </p:nvSpPr>
        <p:spPr>
          <a:xfrm>
            <a:off x="9678735" y="942474"/>
            <a:ext cx="914400" cy="6858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214" name="Shape 214"/>
          <p:cNvSpPr txBox="1">
            <a:spLocks noGrp="1"/>
          </p:cNvSpPr>
          <p:nvPr>
            <p:ph type="body" idx="1"/>
          </p:nvPr>
        </p:nvSpPr>
        <p:spPr>
          <a:xfrm>
            <a:off x="225423" y="1150470"/>
            <a:ext cx="8725800" cy="3451500"/>
          </a:xfrm>
          <a:prstGeom prst="rect">
            <a:avLst/>
          </a:prstGeom>
          <a:noFill/>
          <a:ln>
            <a:noFill/>
          </a:ln>
        </p:spPr>
        <p:txBody>
          <a:bodyPr lIns="91425" tIns="91425" rIns="91425" bIns="91425" anchor="t" anchorCtr="0"/>
          <a:lstStyle>
            <a:lvl1pPr marL="101600" marR="0" lvl="0" indent="190500" algn="l" rtl="0">
              <a:lnSpc>
                <a:spcPct val="100000"/>
              </a:lnSpc>
              <a:spcBef>
                <a:spcPts val="200"/>
              </a:spcBef>
              <a:spcAft>
                <a:spcPts val="0"/>
              </a:spcAft>
              <a:buClr>
                <a:srgbClr val="69707B"/>
              </a:buClr>
              <a:buSzPct val="80000"/>
              <a:buFont typeface="Open Sans"/>
              <a:buChar char="•"/>
              <a:defRPr sz="2000" b="0" i="0" u="none" strike="noStrike" cap="none">
                <a:solidFill>
                  <a:schemeClr val="dk1"/>
                </a:solidFill>
                <a:latin typeface="Open Sans"/>
                <a:ea typeface="Open Sans"/>
                <a:cs typeface="Open Sans"/>
                <a:sym typeface="Open Sans"/>
              </a:defRPr>
            </a:lvl1pPr>
            <a:lvl2pPr marL="254000" marR="0" lvl="1" indent="101598" algn="l" rtl="0">
              <a:lnSpc>
                <a:spcPct val="100000"/>
              </a:lnSpc>
              <a:spcBef>
                <a:spcPts val="200"/>
              </a:spcBef>
              <a:spcAft>
                <a:spcPts val="0"/>
              </a:spcAft>
              <a:buClr>
                <a:schemeClr val="dk1"/>
              </a:buClr>
              <a:buSzPct val="77777"/>
              <a:buFont typeface="Open Sans"/>
              <a:buChar char="−"/>
              <a:defRPr sz="1800" b="0" i="0" u="none" strike="noStrike" cap="none">
                <a:solidFill>
                  <a:srgbClr val="506070"/>
                </a:solidFill>
                <a:latin typeface="Open Sans"/>
                <a:ea typeface="Open Sans"/>
                <a:cs typeface="Open Sans"/>
                <a:sym typeface="Open Sans"/>
              </a:defRPr>
            </a:lvl2pPr>
            <a:lvl3pPr marL="304800" marR="0" lvl="2" indent="95248" algn="l" rtl="0">
              <a:lnSpc>
                <a:spcPct val="100000"/>
              </a:lnSpc>
              <a:spcBef>
                <a:spcPts val="200"/>
              </a:spcBef>
              <a:spcAft>
                <a:spcPts val="0"/>
              </a:spcAft>
              <a:buClr>
                <a:schemeClr val="dk1"/>
              </a:buClr>
              <a:buSzPct val="76470"/>
              <a:buFont typeface="Open Sans"/>
              <a:buChar char="▪"/>
              <a:defRPr sz="1700" b="0" i="0" u="none" strike="noStrike" cap="none">
                <a:solidFill>
                  <a:srgbClr val="506070"/>
                </a:solidFill>
                <a:latin typeface="Open Sans"/>
                <a:ea typeface="Open Sans"/>
                <a:cs typeface="Open Sans"/>
                <a:sym typeface="Open Sans"/>
              </a:defRPr>
            </a:lvl3pPr>
            <a:lvl4pPr marL="317500" marR="0" lvl="3" indent="152400" algn="l" rtl="0">
              <a:lnSpc>
                <a:spcPct val="100000"/>
              </a:lnSpc>
              <a:spcBef>
                <a:spcPts val="200"/>
              </a:spcBef>
              <a:spcAft>
                <a:spcPts val="0"/>
              </a:spcAft>
              <a:buClr>
                <a:schemeClr val="dk1"/>
              </a:buClr>
              <a:buSzPct val="80000"/>
              <a:buFont typeface="Open Sans"/>
              <a:buChar char="•"/>
              <a:defRPr sz="1500" b="0" i="0" u="none" strike="noStrike" cap="none">
                <a:solidFill>
                  <a:srgbClr val="506070"/>
                </a:solidFill>
                <a:latin typeface="Open Sans"/>
                <a:ea typeface="Open Sans"/>
                <a:cs typeface="Open Sans"/>
                <a:sym typeface="Open Sans"/>
              </a:defRPr>
            </a:lvl4pPr>
            <a:lvl5pPr marL="406400" marR="0" lvl="4" indent="82548" algn="l" rtl="0">
              <a:lnSpc>
                <a:spcPct val="100000"/>
              </a:lnSpc>
              <a:spcBef>
                <a:spcPts val="200"/>
              </a:spcBef>
              <a:spcAft>
                <a:spcPts val="0"/>
              </a:spcAft>
              <a:buClr>
                <a:schemeClr val="dk1"/>
              </a:buClr>
              <a:buSzPct val="64285"/>
              <a:buFont typeface="Open Sans"/>
              <a:buChar char="−"/>
              <a:defRPr sz="1400" b="0" i="0" u="none" strike="noStrike" cap="none">
                <a:solidFill>
                  <a:srgbClr val="506070"/>
                </a:solidFill>
                <a:latin typeface="Open Sans"/>
                <a:ea typeface="Open Sans"/>
                <a:cs typeface="Open Sans"/>
                <a:sym typeface="Open Sans"/>
              </a:defRPr>
            </a:lvl5pPr>
            <a:lvl6pPr marL="939800" marR="0" lvl="5"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6_Title and Content Slide">
    <p:spTree>
      <p:nvGrpSpPr>
        <p:cNvPr id="1" name="Shape 215"/>
        <p:cNvGrpSpPr/>
        <p:nvPr/>
      </p:nvGrpSpPr>
      <p:grpSpPr>
        <a:xfrm>
          <a:off x="0" y="0"/>
          <a:ext cx="0" cy="0"/>
          <a:chOff x="0" y="0"/>
          <a:chExt cx="0" cy="0"/>
        </a:xfrm>
      </p:grpSpPr>
      <p:sp>
        <p:nvSpPr>
          <p:cNvPr id="216" name="Shape 216"/>
          <p:cNvSpPr/>
          <p:nvPr/>
        </p:nvSpPr>
        <p:spPr>
          <a:xfrm>
            <a:off x="-5718" y="0"/>
            <a:ext cx="9144000" cy="1491900"/>
          </a:xfrm>
          <a:prstGeom prst="rect">
            <a:avLst/>
          </a:prstGeom>
          <a:solidFill>
            <a:schemeClr val="accent1"/>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17" name="Shape 217"/>
          <p:cNvSpPr txBox="1">
            <a:spLocks noGrp="1"/>
          </p:cNvSpPr>
          <p:nvPr>
            <p:ph type="title"/>
          </p:nvPr>
        </p:nvSpPr>
        <p:spPr>
          <a:xfrm>
            <a:off x="225514" y="210534"/>
            <a:ext cx="8725800" cy="10521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Roboto Slab"/>
              <a:buNone/>
              <a:defRPr sz="3600" b="0" i="0" u="none" strike="noStrike" cap="none">
                <a:solidFill>
                  <a:srgbClr val="FFFFFF"/>
                </a:solidFill>
                <a:latin typeface="Roboto Slab"/>
                <a:ea typeface="Roboto Slab"/>
                <a:cs typeface="Roboto Slab"/>
                <a:sym typeface="Roboto Slab"/>
              </a:defRPr>
            </a:lvl1pPr>
            <a:lvl2pPr marL="0" marR="0" lvl="1"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9pPr>
          </a:lstStyle>
          <a:p>
            <a:endParaRPr/>
          </a:p>
        </p:txBody>
      </p:sp>
      <p:sp>
        <p:nvSpPr>
          <p:cNvPr id="218" name="Shape 218"/>
          <p:cNvSpPr txBox="1"/>
          <p:nvPr/>
        </p:nvSpPr>
        <p:spPr>
          <a:xfrm>
            <a:off x="9678735" y="942474"/>
            <a:ext cx="914400" cy="6858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219" name="Shape 219"/>
          <p:cNvSpPr txBox="1">
            <a:spLocks noGrp="1"/>
          </p:cNvSpPr>
          <p:nvPr>
            <p:ph type="body" idx="1"/>
          </p:nvPr>
        </p:nvSpPr>
        <p:spPr>
          <a:xfrm>
            <a:off x="225423" y="1703293"/>
            <a:ext cx="8725800" cy="2898600"/>
          </a:xfrm>
          <a:prstGeom prst="rect">
            <a:avLst/>
          </a:prstGeom>
          <a:noFill/>
          <a:ln>
            <a:noFill/>
          </a:ln>
        </p:spPr>
        <p:txBody>
          <a:bodyPr lIns="91425" tIns="91425" rIns="91425" bIns="91425" anchor="t" anchorCtr="0"/>
          <a:lstStyle>
            <a:lvl1pPr marL="101600" marR="0" lvl="0" indent="190500" algn="l" rtl="0">
              <a:lnSpc>
                <a:spcPct val="100000"/>
              </a:lnSpc>
              <a:spcBef>
                <a:spcPts val="200"/>
              </a:spcBef>
              <a:spcAft>
                <a:spcPts val="0"/>
              </a:spcAft>
              <a:buClr>
                <a:srgbClr val="69707B"/>
              </a:buClr>
              <a:buSzPct val="80000"/>
              <a:buFont typeface="Open Sans"/>
              <a:buChar char="•"/>
              <a:defRPr sz="2000" b="0" i="0" u="none" strike="noStrike" cap="none">
                <a:solidFill>
                  <a:schemeClr val="dk1"/>
                </a:solidFill>
                <a:latin typeface="Open Sans"/>
                <a:ea typeface="Open Sans"/>
                <a:cs typeface="Open Sans"/>
                <a:sym typeface="Open Sans"/>
              </a:defRPr>
            </a:lvl1pPr>
            <a:lvl2pPr marL="254000" marR="0" lvl="1" indent="101598" algn="l" rtl="0">
              <a:lnSpc>
                <a:spcPct val="100000"/>
              </a:lnSpc>
              <a:spcBef>
                <a:spcPts val="200"/>
              </a:spcBef>
              <a:spcAft>
                <a:spcPts val="0"/>
              </a:spcAft>
              <a:buClr>
                <a:schemeClr val="dk1"/>
              </a:buClr>
              <a:buSzPct val="77777"/>
              <a:buFont typeface="Open Sans"/>
              <a:buChar char="−"/>
              <a:defRPr sz="1800" b="0" i="0" u="none" strike="noStrike" cap="none">
                <a:solidFill>
                  <a:srgbClr val="506070"/>
                </a:solidFill>
                <a:latin typeface="Open Sans"/>
                <a:ea typeface="Open Sans"/>
                <a:cs typeface="Open Sans"/>
                <a:sym typeface="Open Sans"/>
              </a:defRPr>
            </a:lvl2pPr>
            <a:lvl3pPr marL="304800" marR="0" lvl="2" indent="95248" algn="l" rtl="0">
              <a:lnSpc>
                <a:spcPct val="100000"/>
              </a:lnSpc>
              <a:spcBef>
                <a:spcPts val="200"/>
              </a:spcBef>
              <a:spcAft>
                <a:spcPts val="0"/>
              </a:spcAft>
              <a:buClr>
                <a:schemeClr val="dk1"/>
              </a:buClr>
              <a:buSzPct val="76470"/>
              <a:buFont typeface="Open Sans"/>
              <a:buChar char="▪"/>
              <a:defRPr sz="1700" b="0" i="0" u="none" strike="noStrike" cap="none">
                <a:solidFill>
                  <a:srgbClr val="506070"/>
                </a:solidFill>
                <a:latin typeface="Open Sans"/>
                <a:ea typeface="Open Sans"/>
                <a:cs typeface="Open Sans"/>
                <a:sym typeface="Open Sans"/>
              </a:defRPr>
            </a:lvl3pPr>
            <a:lvl4pPr marL="317500" marR="0" lvl="3" indent="152400" algn="l" rtl="0">
              <a:lnSpc>
                <a:spcPct val="100000"/>
              </a:lnSpc>
              <a:spcBef>
                <a:spcPts val="200"/>
              </a:spcBef>
              <a:spcAft>
                <a:spcPts val="0"/>
              </a:spcAft>
              <a:buClr>
                <a:schemeClr val="dk1"/>
              </a:buClr>
              <a:buSzPct val="80000"/>
              <a:buFont typeface="Open Sans"/>
              <a:buChar char="•"/>
              <a:defRPr sz="1500" b="0" i="0" u="none" strike="noStrike" cap="none">
                <a:solidFill>
                  <a:srgbClr val="506070"/>
                </a:solidFill>
                <a:latin typeface="Open Sans"/>
                <a:ea typeface="Open Sans"/>
                <a:cs typeface="Open Sans"/>
                <a:sym typeface="Open Sans"/>
              </a:defRPr>
            </a:lvl4pPr>
            <a:lvl5pPr marL="406400" marR="0" lvl="4" indent="82548" algn="l" rtl="0">
              <a:lnSpc>
                <a:spcPct val="100000"/>
              </a:lnSpc>
              <a:spcBef>
                <a:spcPts val="200"/>
              </a:spcBef>
              <a:spcAft>
                <a:spcPts val="0"/>
              </a:spcAft>
              <a:buClr>
                <a:schemeClr val="dk1"/>
              </a:buClr>
              <a:buSzPct val="64285"/>
              <a:buFont typeface="Open Sans"/>
              <a:buChar char="−"/>
              <a:defRPr sz="1400" b="0" i="0" u="none" strike="noStrike" cap="none">
                <a:solidFill>
                  <a:srgbClr val="506070"/>
                </a:solidFill>
                <a:latin typeface="Open Sans"/>
                <a:ea typeface="Open Sans"/>
                <a:cs typeface="Open Sans"/>
                <a:sym typeface="Open Sans"/>
              </a:defRPr>
            </a:lvl5pPr>
            <a:lvl6pPr marL="939800" marR="0" lvl="5"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3_Title and Content Slide">
    <p:spTree>
      <p:nvGrpSpPr>
        <p:cNvPr id="1" name="Shape 220"/>
        <p:cNvGrpSpPr/>
        <p:nvPr/>
      </p:nvGrpSpPr>
      <p:grpSpPr>
        <a:xfrm>
          <a:off x="0" y="0"/>
          <a:ext cx="0" cy="0"/>
          <a:chOff x="0" y="0"/>
          <a:chExt cx="0" cy="0"/>
        </a:xfrm>
      </p:grpSpPr>
      <p:sp>
        <p:nvSpPr>
          <p:cNvPr id="221" name="Shape 221"/>
          <p:cNvSpPr/>
          <p:nvPr/>
        </p:nvSpPr>
        <p:spPr>
          <a:xfrm>
            <a:off x="-5718" y="4662251"/>
            <a:ext cx="9144000" cy="481200"/>
          </a:xfrm>
          <a:prstGeom prst="rect">
            <a:avLst/>
          </a:prstGeom>
          <a:solidFill>
            <a:schemeClr val="accent1"/>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22" name="Shape 222"/>
          <p:cNvSpPr txBox="1">
            <a:spLocks noGrp="1"/>
          </p:cNvSpPr>
          <p:nvPr>
            <p:ph type="title"/>
          </p:nvPr>
        </p:nvSpPr>
        <p:spPr>
          <a:xfrm>
            <a:off x="225514" y="210534"/>
            <a:ext cx="8725800" cy="490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Roboto Slab"/>
              <a:buNone/>
              <a:defRPr sz="3600" b="0" i="0" u="none" strike="noStrike" cap="none">
                <a:solidFill>
                  <a:schemeClr val="accent1"/>
                </a:solidFill>
                <a:latin typeface="Roboto Slab"/>
                <a:ea typeface="Roboto Slab"/>
                <a:cs typeface="Roboto Slab"/>
                <a:sym typeface="Roboto Slab"/>
              </a:defRPr>
            </a:lvl1pPr>
            <a:lvl2pPr marL="0" marR="0" lvl="1"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9pPr>
          </a:lstStyle>
          <a:p>
            <a:endParaRPr/>
          </a:p>
        </p:txBody>
      </p:sp>
      <p:sp>
        <p:nvSpPr>
          <p:cNvPr id="223" name="Shape 223"/>
          <p:cNvSpPr txBox="1"/>
          <p:nvPr/>
        </p:nvSpPr>
        <p:spPr>
          <a:xfrm>
            <a:off x="6164635" y="4872369"/>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EEAEA"/>
              </a:buClr>
              <a:buSzPct val="25000"/>
              <a:buFont typeface="Arial"/>
              <a:buNone/>
            </a:pPr>
            <a:r>
              <a:rPr lang="en" sz="500" b="0" i="0" u="none" strike="noStrike" cap="none">
                <a:solidFill>
                  <a:schemeClr val="lt1"/>
                </a:solidFill>
                <a:latin typeface="Open Sans"/>
                <a:ea typeface="Open Sans"/>
                <a:cs typeface="Open Sans"/>
                <a:sym typeface="Open Sans"/>
              </a:rPr>
              <a:t>Confidential and Proprietary</a:t>
            </a:r>
          </a:p>
        </p:txBody>
      </p:sp>
      <p:sp>
        <p:nvSpPr>
          <p:cNvPr id="224" name="Shape 224"/>
          <p:cNvSpPr txBox="1"/>
          <p:nvPr/>
        </p:nvSpPr>
        <p:spPr>
          <a:xfrm>
            <a:off x="7188046" y="4804110"/>
            <a:ext cx="298500" cy="273900"/>
          </a:xfrm>
          <a:prstGeom prst="rect">
            <a:avLst/>
          </a:prstGeom>
          <a:noFill/>
          <a:ln>
            <a:noFill/>
          </a:ln>
        </p:spPr>
        <p:txBody>
          <a:bodyPr lIns="38575" tIns="19275" rIns="38575" bIns="19275" anchor="ctr" anchorCtr="0">
            <a:noAutofit/>
          </a:bodyPr>
          <a:lstStyle/>
          <a:p>
            <a:pPr marL="0" marR="0" lvl="0" indent="0" algn="l" rtl="0">
              <a:lnSpc>
                <a:spcPct val="100000"/>
              </a:lnSpc>
              <a:spcBef>
                <a:spcPts val="0"/>
              </a:spcBef>
              <a:spcAft>
                <a:spcPts val="0"/>
              </a:spcAft>
              <a:buClr>
                <a:srgbClr val="9EEAEA"/>
              </a:buClr>
              <a:buSzPct val="25000"/>
              <a:buFont typeface="Arial"/>
              <a:buNone/>
            </a:pPr>
            <a:fld id="{00000000-1234-1234-1234-123412341234}" type="slidenum">
              <a:rPr lang="en" sz="600" b="0" i="0" u="none" strike="noStrike" cap="none">
                <a:solidFill>
                  <a:schemeClr val="lt1"/>
                </a:solidFill>
                <a:latin typeface="Arial"/>
                <a:ea typeface="Arial"/>
                <a:cs typeface="Arial"/>
                <a:sym typeface="Arial"/>
              </a:rPr>
              <a:t>‹#›</a:t>
            </a:fld>
            <a:endParaRPr lang="en" sz="600" b="0" i="0" u="none" strike="noStrike" cap="none">
              <a:solidFill>
                <a:schemeClr val="lt1"/>
              </a:solidFill>
              <a:latin typeface="Arial"/>
              <a:ea typeface="Arial"/>
              <a:cs typeface="Arial"/>
              <a:sym typeface="Arial"/>
            </a:endParaRPr>
          </a:p>
        </p:txBody>
      </p:sp>
      <p:cxnSp>
        <p:nvCxnSpPr>
          <p:cNvPr id="225" name="Shape 225"/>
          <p:cNvCxnSpPr/>
          <p:nvPr/>
        </p:nvCxnSpPr>
        <p:spPr>
          <a:xfrm>
            <a:off x="7146481" y="4901917"/>
            <a:ext cx="0" cy="87900"/>
          </a:xfrm>
          <a:prstGeom prst="straightConnector1">
            <a:avLst/>
          </a:prstGeom>
          <a:noFill/>
          <a:ln w="9525" cap="flat" cmpd="sng">
            <a:solidFill>
              <a:srgbClr val="9CEAE9"/>
            </a:solidFill>
            <a:prstDash val="solid"/>
            <a:miter/>
            <a:headEnd type="none" w="med" len="med"/>
            <a:tailEnd type="none" w="med" len="med"/>
          </a:ln>
        </p:spPr>
      </p:cxnSp>
      <p:sp>
        <p:nvSpPr>
          <p:cNvPr id="226" name="Shape 226"/>
          <p:cNvSpPr/>
          <p:nvPr/>
        </p:nvSpPr>
        <p:spPr>
          <a:xfrm>
            <a:off x="7979714" y="4806841"/>
            <a:ext cx="825900" cy="2424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27" name="Shape 227"/>
          <p:cNvSpPr txBox="1">
            <a:spLocks noGrp="1"/>
          </p:cNvSpPr>
          <p:nvPr>
            <p:ph type="body" idx="1"/>
          </p:nvPr>
        </p:nvSpPr>
        <p:spPr>
          <a:xfrm>
            <a:off x="225423" y="797243"/>
            <a:ext cx="8725800" cy="3703200"/>
          </a:xfrm>
          <a:prstGeom prst="rect">
            <a:avLst/>
          </a:prstGeom>
          <a:noFill/>
          <a:ln>
            <a:noFill/>
          </a:ln>
        </p:spPr>
        <p:txBody>
          <a:bodyPr lIns="91425" tIns="91425" rIns="91425" bIns="91425" anchor="t" anchorCtr="0"/>
          <a:lstStyle>
            <a:lvl1pPr marL="101600" marR="0" lvl="0" indent="190500" algn="l" rtl="0">
              <a:lnSpc>
                <a:spcPct val="100000"/>
              </a:lnSpc>
              <a:spcBef>
                <a:spcPts val="200"/>
              </a:spcBef>
              <a:spcAft>
                <a:spcPts val="0"/>
              </a:spcAft>
              <a:buClr>
                <a:srgbClr val="69707B"/>
              </a:buClr>
              <a:buSzPct val="80000"/>
              <a:buFont typeface="Open Sans"/>
              <a:buChar char="•"/>
              <a:defRPr sz="2000" b="0" i="0" u="none" strike="noStrike" cap="none">
                <a:solidFill>
                  <a:srgbClr val="42474E"/>
                </a:solidFill>
                <a:latin typeface="Open Sans"/>
                <a:ea typeface="Open Sans"/>
                <a:cs typeface="Open Sans"/>
                <a:sym typeface="Open Sans"/>
              </a:defRPr>
            </a:lvl1pPr>
            <a:lvl2pPr marL="254000" marR="0" lvl="1" indent="101598" algn="l" rtl="0">
              <a:lnSpc>
                <a:spcPct val="100000"/>
              </a:lnSpc>
              <a:spcBef>
                <a:spcPts val="200"/>
              </a:spcBef>
              <a:spcAft>
                <a:spcPts val="0"/>
              </a:spcAft>
              <a:buClr>
                <a:schemeClr val="dk1"/>
              </a:buClr>
              <a:buSzPct val="77777"/>
              <a:buFont typeface="Open Sans"/>
              <a:buChar char="−"/>
              <a:defRPr sz="1800" b="0" i="0" u="none" strike="noStrike" cap="none">
                <a:solidFill>
                  <a:srgbClr val="506070"/>
                </a:solidFill>
                <a:latin typeface="Open Sans"/>
                <a:ea typeface="Open Sans"/>
                <a:cs typeface="Open Sans"/>
                <a:sym typeface="Open Sans"/>
              </a:defRPr>
            </a:lvl2pPr>
            <a:lvl3pPr marL="304800" marR="0" lvl="2" indent="95248" algn="l" rtl="0">
              <a:lnSpc>
                <a:spcPct val="100000"/>
              </a:lnSpc>
              <a:spcBef>
                <a:spcPts val="200"/>
              </a:spcBef>
              <a:spcAft>
                <a:spcPts val="0"/>
              </a:spcAft>
              <a:buClr>
                <a:schemeClr val="dk1"/>
              </a:buClr>
              <a:buSzPct val="76470"/>
              <a:buFont typeface="Open Sans"/>
              <a:buChar char="▪"/>
              <a:defRPr sz="1700" b="0" i="0" u="none" strike="noStrike" cap="none">
                <a:solidFill>
                  <a:srgbClr val="506070"/>
                </a:solidFill>
                <a:latin typeface="Open Sans"/>
                <a:ea typeface="Open Sans"/>
                <a:cs typeface="Open Sans"/>
                <a:sym typeface="Open Sans"/>
              </a:defRPr>
            </a:lvl3pPr>
            <a:lvl4pPr marL="317500" marR="0" lvl="3" indent="152400" algn="l" rtl="0">
              <a:lnSpc>
                <a:spcPct val="100000"/>
              </a:lnSpc>
              <a:spcBef>
                <a:spcPts val="200"/>
              </a:spcBef>
              <a:spcAft>
                <a:spcPts val="0"/>
              </a:spcAft>
              <a:buClr>
                <a:schemeClr val="dk1"/>
              </a:buClr>
              <a:buSzPct val="80000"/>
              <a:buFont typeface="Open Sans"/>
              <a:buChar char="•"/>
              <a:defRPr sz="1500" b="0" i="0" u="none" strike="noStrike" cap="none">
                <a:solidFill>
                  <a:srgbClr val="506070"/>
                </a:solidFill>
                <a:latin typeface="Open Sans"/>
                <a:ea typeface="Open Sans"/>
                <a:cs typeface="Open Sans"/>
                <a:sym typeface="Open Sans"/>
              </a:defRPr>
            </a:lvl4pPr>
            <a:lvl5pPr marL="406400" marR="0" lvl="4" indent="82548" algn="l" rtl="0">
              <a:lnSpc>
                <a:spcPct val="100000"/>
              </a:lnSpc>
              <a:spcBef>
                <a:spcPts val="200"/>
              </a:spcBef>
              <a:spcAft>
                <a:spcPts val="0"/>
              </a:spcAft>
              <a:buClr>
                <a:schemeClr val="dk1"/>
              </a:buClr>
              <a:buSzPct val="64285"/>
              <a:buFont typeface="Open Sans"/>
              <a:buChar char="−"/>
              <a:defRPr sz="1400" b="0" i="0" u="none" strike="noStrike" cap="none">
                <a:solidFill>
                  <a:srgbClr val="506070"/>
                </a:solidFill>
                <a:latin typeface="Open Sans"/>
                <a:ea typeface="Open Sans"/>
                <a:cs typeface="Open Sans"/>
                <a:sym typeface="Open Sans"/>
              </a:defRPr>
            </a:lvl5pPr>
            <a:lvl6pPr marL="939800" marR="0" lvl="5"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8_Title and Content Slide">
    <p:spTree>
      <p:nvGrpSpPr>
        <p:cNvPr id="1" name="Shape 228"/>
        <p:cNvGrpSpPr/>
        <p:nvPr/>
      </p:nvGrpSpPr>
      <p:grpSpPr>
        <a:xfrm>
          <a:off x="0" y="0"/>
          <a:ext cx="0" cy="0"/>
          <a:chOff x="0" y="0"/>
          <a:chExt cx="0" cy="0"/>
        </a:xfrm>
      </p:grpSpPr>
      <p:sp>
        <p:nvSpPr>
          <p:cNvPr id="229" name="Shape 229"/>
          <p:cNvSpPr/>
          <p:nvPr/>
        </p:nvSpPr>
        <p:spPr>
          <a:xfrm>
            <a:off x="-5718" y="3857698"/>
            <a:ext cx="9144000" cy="1285800"/>
          </a:xfrm>
          <a:prstGeom prst="rect">
            <a:avLst/>
          </a:prstGeom>
          <a:solidFill>
            <a:schemeClr val="accent1"/>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30" name="Shape 230"/>
          <p:cNvSpPr txBox="1">
            <a:spLocks noGrp="1"/>
          </p:cNvSpPr>
          <p:nvPr>
            <p:ph type="title"/>
          </p:nvPr>
        </p:nvSpPr>
        <p:spPr>
          <a:xfrm>
            <a:off x="225514" y="210534"/>
            <a:ext cx="8725800" cy="490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Roboto Slab"/>
              <a:buNone/>
              <a:defRPr sz="3600" b="0" i="0" u="none" strike="noStrike" cap="none">
                <a:solidFill>
                  <a:schemeClr val="accent1"/>
                </a:solidFill>
                <a:latin typeface="Roboto Slab"/>
                <a:ea typeface="Roboto Slab"/>
                <a:cs typeface="Roboto Slab"/>
                <a:sym typeface="Roboto Slab"/>
              </a:defRPr>
            </a:lvl1pPr>
            <a:lvl2pPr marL="0" marR="0" lvl="1"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9pPr>
          </a:lstStyle>
          <a:p>
            <a:endParaRPr/>
          </a:p>
        </p:txBody>
      </p:sp>
      <p:sp>
        <p:nvSpPr>
          <p:cNvPr id="231" name="Shape 231"/>
          <p:cNvSpPr txBox="1"/>
          <p:nvPr/>
        </p:nvSpPr>
        <p:spPr>
          <a:xfrm>
            <a:off x="6164635" y="4872369"/>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EEAEA"/>
              </a:buClr>
              <a:buSzPct val="25000"/>
              <a:buFont typeface="Arial"/>
              <a:buNone/>
            </a:pPr>
            <a:r>
              <a:rPr lang="en" sz="500" b="0" i="0" u="none" strike="noStrike" cap="none">
                <a:solidFill>
                  <a:schemeClr val="lt1"/>
                </a:solidFill>
                <a:latin typeface="Open Sans"/>
                <a:ea typeface="Open Sans"/>
                <a:cs typeface="Open Sans"/>
                <a:sym typeface="Open Sans"/>
              </a:rPr>
              <a:t>Confidential and Proprietary</a:t>
            </a:r>
          </a:p>
        </p:txBody>
      </p:sp>
      <p:sp>
        <p:nvSpPr>
          <p:cNvPr id="232" name="Shape 232"/>
          <p:cNvSpPr txBox="1"/>
          <p:nvPr/>
        </p:nvSpPr>
        <p:spPr>
          <a:xfrm>
            <a:off x="7188046" y="4804110"/>
            <a:ext cx="298500" cy="273900"/>
          </a:xfrm>
          <a:prstGeom prst="rect">
            <a:avLst/>
          </a:prstGeom>
          <a:noFill/>
          <a:ln>
            <a:noFill/>
          </a:ln>
        </p:spPr>
        <p:txBody>
          <a:bodyPr lIns="38575" tIns="19275" rIns="38575" bIns="19275" anchor="ctr" anchorCtr="0">
            <a:noAutofit/>
          </a:bodyPr>
          <a:lstStyle/>
          <a:p>
            <a:pPr marL="0" marR="0" lvl="0" indent="0" algn="l" rtl="0">
              <a:lnSpc>
                <a:spcPct val="100000"/>
              </a:lnSpc>
              <a:spcBef>
                <a:spcPts val="0"/>
              </a:spcBef>
              <a:spcAft>
                <a:spcPts val="0"/>
              </a:spcAft>
              <a:buClr>
                <a:srgbClr val="9EEAEA"/>
              </a:buClr>
              <a:buSzPct val="25000"/>
              <a:buFont typeface="Arial"/>
              <a:buNone/>
            </a:pPr>
            <a:fld id="{00000000-1234-1234-1234-123412341234}" type="slidenum">
              <a:rPr lang="en" sz="600" b="0" i="0" u="none" strike="noStrike" cap="none">
                <a:solidFill>
                  <a:schemeClr val="lt1"/>
                </a:solidFill>
                <a:latin typeface="Arial"/>
                <a:ea typeface="Arial"/>
                <a:cs typeface="Arial"/>
                <a:sym typeface="Arial"/>
              </a:rPr>
              <a:t>‹#›</a:t>
            </a:fld>
            <a:endParaRPr lang="en" sz="600" b="0" i="0" u="none" strike="noStrike" cap="none">
              <a:solidFill>
                <a:schemeClr val="lt1"/>
              </a:solidFill>
              <a:latin typeface="Arial"/>
              <a:ea typeface="Arial"/>
              <a:cs typeface="Arial"/>
              <a:sym typeface="Arial"/>
            </a:endParaRPr>
          </a:p>
        </p:txBody>
      </p:sp>
      <p:cxnSp>
        <p:nvCxnSpPr>
          <p:cNvPr id="233" name="Shape 233"/>
          <p:cNvCxnSpPr/>
          <p:nvPr/>
        </p:nvCxnSpPr>
        <p:spPr>
          <a:xfrm>
            <a:off x="7146481" y="4901917"/>
            <a:ext cx="0" cy="87900"/>
          </a:xfrm>
          <a:prstGeom prst="straightConnector1">
            <a:avLst/>
          </a:prstGeom>
          <a:noFill/>
          <a:ln w="9525" cap="flat" cmpd="sng">
            <a:solidFill>
              <a:srgbClr val="9CEAE9"/>
            </a:solidFill>
            <a:prstDash val="solid"/>
            <a:miter/>
            <a:headEnd type="none" w="med" len="med"/>
            <a:tailEnd type="none" w="med" len="med"/>
          </a:ln>
        </p:spPr>
      </p:cxnSp>
      <p:sp>
        <p:nvSpPr>
          <p:cNvPr id="234" name="Shape 234"/>
          <p:cNvSpPr/>
          <p:nvPr/>
        </p:nvSpPr>
        <p:spPr>
          <a:xfrm>
            <a:off x="7979714" y="4806841"/>
            <a:ext cx="825900" cy="2424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35" name="Shape 235"/>
          <p:cNvSpPr txBox="1">
            <a:spLocks noGrp="1"/>
          </p:cNvSpPr>
          <p:nvPr>
            <p:ph type="body" idx="1"/>
          </p:nvPr>
        </p:nvSpPr>
        <p:spPr>
          <a:xfrm>
            <a:off x="225423" y="797241"/>
            <a:ext cx="8725800" cy="2870700"/>
          </a:xfrm>
          <a:prstGeom prst="rect">
            <a:avLst/>
          </a:prstGeom>
          <a:noFill/>
          <a:ln>
            <a:noFill/>
          </a:ln>
        </p:spPr>
        <p:txBody>
          <a:bodyPr lIns="91425" tIns="91425" rIns="91425" bIns="91425" anchor="t" anchorCtr="0"/>
          <a:lstStyle>
            <a:lvl1pPr marL="101600" marR="0" lvl="0" indent="190500" algn="l" rtl="0">
              <a:lnSpc>
                <a:spcPct val="100000"/>
              </a:lnSpc>
              <a:spcBef>
                <a:spcPts val="200"/>
              </a:spcBef>
              <a:spcAft>
                <a:spcPts val="0"/>
              </a:spcAft>
              <a:buClr>
                <a:srgbClr val="69707B"/>
              </a:buClr>
              <a:buSzPct val="80000"/>
              <a:buFont typeface="Open Sans"/>
              <a:buChar char="•"/>
              <a:defRPr sz="2000" b="0" i="0" u="none" strike="noStrike" cap="none">
                <a:solidFill>
                  <a:schemeClr val="dk1"/>
                </a:solidFill>
                <a:latin typeface="Open Sans"/>
                <a:ea typeface="Open Sans"/>
                <a:cs typeface="Open Sans"/>
                <a:sym typeface="Open Sans"/>
              </a:defRPr>
            </a:lvl1pPr>
            <a:lvl2pPr marL="254000" marR="0" lvl="1" indent="101598" algn="l" rtl="0">
              <a:lnSpc>
                <a:spcPct val="100000"/>
              </a:lnSpc>
              <a:spcBef>
                <a:spcPts val="200"/>
              </a:spcBef>
              <a:spcAft>
                <a:spcPts val="0"/>
              </a:spcAft>
              <a:buClr>
                <a:schemeClr val="dk1"/>
              </a:buClr>
              <a:buSzPct val="77777"/>
              <a:buFont typeface="Open Sans"/>
              <a:buChar char="−"/>
              <a:defRPr sz="1800" b="0" i="0" u="none" strike="noStrike" cap="none">
                <a:solidFill>
                  <a:srgbClr val="506070"/>
                </a:solidFill>
                <a:latin typeface="Open Sans"/>
                <a:ea typeface="Open Sans"/>
                <a:cs typeface="Open Sans"/>
                <a:sym typeface="Open Sans"/>
              </a:defRPr>
            </a:lvl2pPr>
            <a:lvl3pPr marL="304800" marR="0" lvl="2" indent="95248" algn="l" rtl="0">
              <a:lnSpc>
                <a:spcPct val="100000"/>
              </a:lnSpc>
              <a:spcBef>
                <a:spcPts val="200"/>
              </a:spcBef>
              <a:spcAft>
                <a:spcPts val="0"/>
              </a:spcAft>
              <a:buClr>
                <a:schemeClr val="dk1"/>
              </a:buClr>
              <a:buSzPct val="76470"/>
              <a:buFont typeface="Open Sans"/>
              <a:buChar char="▪"/>
              <a:defRPr sz="1700" b="0" i="0" u="none" strike="noStrike" cap="none">
                <a:solidFill>
                  <a:srgbClr val="506070"/>
                </a:solidFill>
                <a:latin typeface="Open Sans"/>
                <a:ea typeface="Open Sans"/>
                <a:cs typeface="Open Sans"/>
                <a:sym typeface="Open Sans"/>
              </a:defRPr>
            </a:lvl3pPr>
            <a:lvl4pPr marL="317500" marR="0" lvl="3" indent="152400" algn="l" rtl="0">
              <a:lnSpc>
                <a:spcPct val="100000"/>
              </a:lnSpc>
              <a:spcBef>
                <a:spcPts val="200"/>
              </a:spcBef>
              <a:spcAft>
                <a:spcPts val="0"/>
              </a:spcAft>
              <a:buClr>
                <a:schemeClr val="dk1"/>
              </a:buClr>
              <a:buSzPct val="80000"/>
              <a:buFont typeface="Open Sans"/>
              <a:buChar char="•"/>
              <a:defRPr sz="1500" b="0" i="0" u="none" strike="noStrike" cap="none">
                <a:solidFill>
                  <a:srgbClr val="506070"/>
                </a:solidFill>
                <a:latin typeface="Open Sans"/>
                <a:ea typeface="Open Sans"/>
                <a:cs typeface="Open Sans"/>
                <a:sym typeface="Open Sans"/>
              </a:defRPr>
            </a:lvl4pPr>
            <a:lvl5pPr marL="406400" marR="0" lvl="4" indent="82548" algn="l" rtl="0">
              <a:lnSpc>
                <a:spcPct val="100000"/>
              </a:lnSpc>
              <a:spcBef>
                <a:spcPts val="200"/>
              </a:spcBef>
              <a:spcAft>
                <a:spcPts val="0"/>
              </a:spcAft>
              <a:buClr>
                <a:schemeClr val="dk1"/>
              </a:buClr>
              <a:buSzPct val="64285"/>
              <a:buFont typeface="Open Sans"/>
              <a:buChar char="−"/>
              <a:defRPr sz="1400" b="0" i="0" u="none" strike="noStrike" cap="none">
                <a:solidFill>
                  <a:srgbClr val="506070"/>
                </a:solidFill>
                <a:latin typeface="Open Sans"/>
                <a:ea typeface="Open Sans"/>
                <a:cs typeface="Open Sans"/>
                <a:sym typeface="Open Sans"/>
              </a:defRPr>
            </a:lvl5pPr>
            <a:lvl6pPr marL="939800" marR="0" lvl="5"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7_Title and Content Slide">
    <p:spTree>
      <p:nvGrpSpPr>
        <p:cNvPr id="1" name="Shape 236"/>
        <p:cNvGrpSpPr/>
        <p:nvPr/>
      </p:nvGrpSpPr>
      <p:grpSpPr>
        <a:xfrm>
          <a:off x="0" y="0"/>
          <a:ext cx="0" cy="0"/>
          <a:chOff x="0" y="0"/>
          <a:chExt cx="0" cy="0"/>
        </a:xfrm>
      </p:grpSpPr>
      <p:sp>
        <p:nvSpPr>
          <p:cNvPr id="237" name="Shape 237"/>
          <p:cNvSpPr/>
          <p:nvPr/>
        </p:nvSpPr>
        <p:spPr>
          <a:xfrm>
            <a:off x="-5718" y="3413101"/>
            <a:ext cx="9144000" cy="1730400"/>
          </a:xfrm>
          <a:prstGeom prst="rect">
            <a:avLst/>
          </a:prstGeom>
          <a:solidFill>
            <a:schemeClr val="accent1"/>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38" name="Shape 238"/>
          <p:cNvSpPr txBox="1">
            <a:spLocks noGrp="1"/>
          </p:cNvSpPr>
          <p:nvPr>
            <p:ph type="title"/>
          </p:nvPr>
        </p:nvSpPr>
        <p:spPr>
          <a:xfrm>
            <a:off x="225514" y="210534"/>
            <a:ext cx="8725800" cy="490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Roboto Slab"/>
              <a:buNone/>
              <a:defRPr sz="3600" b="0" i="0" u="none" strike="noStrike" cap="none">
                <a:solidFill>
                  <a:schemeClr val="accent1"/>
                </a:solidFill>
                <a:latin typeface="Roboto Slab"/>
                <a:ea typeface="Roboto Slab"/>
                <a:cs typeface="Roboto Slab"/>
                <a:sym typeface="Roboto Slab"/>
              </a:defRPr>
            </a:lvl1pPr>
            <a:lvl2pPr marL="0" marR="0" lvl="1"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9pPr>
          </a:lstStyle>
          <a:p>
            <a:endParaRPr/>
          </a:p>
        </p:txBody>
      </p:sp>
      <p:sp>
        <p:nvSpPr>
          <p:cNvPr id="239" name="Shape 239"/>
          <p:cNvSpPr txBox="1"/>
          <p:nvPr/>
        </p:nvSpPr>
        <p:spPr>
          <a:xfrm>
            <a:off x="6164635" y="4872369"/>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EEAEA"/>
              </a:buClr>
              <a:buSzPct val="25000"/>
              <a:buFont typeface="Arial"/>
              <a:buNone/>
            </a:pPr>
            <a:r>
              <a:rPr lang="en" sz="500" b="0" i="0" u="none" strike="noStrike" cap="none">
                <a:solidFill>
                  <a:schemeClr val="lt1"/>
                </a:solidFill>
                <a:latin typeface="Open Sans"/>
                <a:ea typeface="Open Sans"/>
                <a:cs typeface="Open Sans"/>
                <a:sym typeface="Open Sans"/>
              </a:rPr>
              <a:t>Confidential and Proprietary</a:t>
            </a:r>
          </a:p>
        </p:txBody>
      </p:sp>
      <p:sp>
        <p:nvSpPr>
          <p:cNvPr id="240" name="Shape 240"/>
          <p:cNvSpPr txBox="1"/>
          <p:nvPr/>
        </p:nvSpPr>
        <p:spPr>
          <a:xfrm>
            <a:off x="7188046" y="4804110"/>
            <a:ext cx="298500" cy="273900"/>
          </a:xfrm>
          <a:prstGeom prst="rect">
            <a:avLst/>
          </a:prstGeom>
          <a:noFill/>
          <a:ln>
            <a:noFill/>
          </a:ln>
        </p:spPr>
        <p:txBody>
          <a:bodyPr lIns="38575" tIns="19275" rIns="38575" bIns="19275" anchor="ctr" anchorCtr="0">
            <a:noAutofit/>
          </a:bodyPr>
          <a:lstStyle/>
          <a:p>
            <a:pPr marL="0" marR="0" lvl="0" indent="0" algn="l" rtl="0">
              <a:lnSpc>
                <a:spcPct val="100000"/>
              </a:lnSpc>
              <a:spcBef>
                <a:spcPts val="0"/>
              </a:spcBef>
              <a:spcAft>
                <a:spcPts val="0"/>
              </a:spcAft>
              <a:buClr>
                <a:srgbClr val="9EEAEA"/>
              </a:buClr>
              <a:buSzPct val="25000"/>
              <a:buFont typeface="Arial"/>
              <a:buNone/>
            </a:pPr>
            <a:fld id="{00000000-1234-1234-1234-123412341234}" type="slidenum">
              <a:rPr lang="en" sz="600" b="0" i="0" u="none" strike="noStrike" cap="none">
                <a:solidFill>
                  <a:schemeClr val="lt1"/>
                </a:solidFill>
                <a:latin typeface="Arial"/>
                <a:ea typeface="Arial"/>
                <a:cs typeface="Arial"/>
                <a:sym typeface="Arial"/>
              </a:rPr>
              <a:t>‹#›</a:t>
            </a:fld>
            <a:endParaRPr lang="en" sz="600" b="0" i="0" u="none" strike="noStrike" cap="none">
              <a:solidFill>
                <a:schemeClr val="lt1"/>
              </a:solidFill>
              <a:latin typeface="Arial"/>
              <a:ea typeface="Arial"/>
              <a:cs typeface="Arial"/>
              <a:sym typeface="Arial"/>
            </a:endParaRPr>
          </a:p>
        </p:txBody>
      </p:sp>
      <p:cxnSp>
        <p:nvCxnSpPr>
          <p:cNvPr id="241" name="Shape 241"/>
          <p:cNvCxnSpPr/>
          <p:nvPr/>
        </p:nvCxnSpPr>
        <p:spPr>
          <a:xfrm>
            <a:off x="7146481" y="4901917"/>
            <a:ext cx="0" cy="87900"/>
          </a:xfrm>
          <a:prstGeom prst="straightConnector1">
            <a:avLst/>
          </a:prstGeom>
          <a:noFill/>
          <a:ln w="9525" cap="flat" cmpd="sng">
            <a:solidFill>
              <a:srgbClr val="9CEAE9"/>
            </a:solidFill>
            <a:prstDash val="solid"/>
            <a:miter/>
            <a:headEnd type="none" w="med" len="med"/>
            <a:tailEnd type="none" w="med" len="med"/>
          </a:ln>
        </p:spPr>
      </p:cxnSp>
      <p:sp>
        <p:nvSpPr>
          <p:cNvPr id="242" name="Shape 242"/>
          <p:cNvSpPr/>
          <p:nvPr/>
        </p:nvSpPr>
        <p:spPr>
          <a:xfrm>
            <a:off x="7979714" y="4806841"/>
            <a:ext cx="825900" cy="2424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43" name="Shape 243"/>
          <p:cNvSpPr txBox="1">
            <a:spLocks noGrp="1"/>
          </p:cNvSpPr>
          <p:nvPr>
            <p:ph type="body" idx="1"/>
          </p:nvPr>
        </p:nvSpPr>
        <p:spPr>
          <a:xfrm>
            <a:off x="225423" y="797241"/>
            <a:ext cx="8725800" cy="2460000"/>
          </a:xfrm>
          <a:prstGeom prst="rect">
            <a:avLst/>
          </a:prstGeom>
          <a:noFill/>
          <a:ln>
            <a:noFill/>
          </a:ln>
        </p:spPr>
        <p:txBody>
          <a:bodyPr lIns="91425" tIns="91425" rIns="91425" bIns="91425" anchor="t" anchorCtr="0"/>
          <a:lstStyle>
            <a:lvl1pPr marL="101600" marR="0" lvl="0" indent="190500" algn="l" rtl="0">
              <a:lnSpc>
                <a:spcPct val="100000"/>
              </a:lnSpc>
              <a:spcBef>
                <a:spcPts val="200"/>
              </a:spcBef>
              <a:spcAft>
                <a:spcPts val="0"/>
              </a:spcAft>
              <a:buClr>
                <a:srgbClr val="69707B"/>
              </a:buClr>
              <a:buSzPct val="80000"/>
              <a:buFont typeface="Open Sans"/>
              <a:buChar char="•"/>
              <a:defRPr sz="2000" b="0" i="0" u="none" strike="noStrike" cap="none">
                <a:solidFill>
                  <a:schemeClr val="dk1"/>
                </a:solidFill>
                <a:latin typeface="Open Sans"/>
                <a:ea typeface="Open Sans"/>
                <a:cs typeface="Open Sans"/>
                <a:sym typeface="Open Sans"/>
              </a:defRPr>
            </a:lvl1pPr>
            <a:lvl2pPr marL="254000" marR="0" lvl="1" indent="101598" algn="l" rtl="0">
              <a:lnSpc>
                <a:spcPct val="100000"/>
              </a:lnSpc>
              <a:spcBef>
                <a:spcPts val="200"/>
              </a:spcBef>
              <a:spcAft>
                <a:spcPts val="0"/>
              </a:spcAft>
              <a:buClr>
                <a:schemeClr val="dk1"/>
              </a:buClr>
              <a:buSzPct val="77777"/>
              <a:buFont typeface="Open Sans"/>
              <a:buChar char="−"/>
              <a:defRPr sz="1800" b="0" i="0" u="none" strike="noStrike" cap="none">
                <a:solidFill>
                  <a:srgbClr val="506070"/>
                </a:solidFill>
                <a:latin typeface="Open Sans"/>
                <a:ea typeface="Open Sans"/>
                <a:cs typeface="Open Sans"/>
                <a:sym typeface="Open Sans"/>
              </a:defRPr>
            </a:lvl2pPr>
            <a:lvl3pPr marL="304800" marR="0" lvl="2" indent="95248" algn="l" rtl="0">
              <a:lnSpc>
                <a:spcPct val="100000"/>
              </a:lnSpc>
              <a:spcBef>
                <a:spcPts val="200"/>
              </a:spcBef>
              <a:spcAft>
                <a:spcPts val="0"/>
              </a:spcAft>
              <a:buClr>
                <a:schemeClr val="dk1"/>
              </a:buClr>
              <a:buSzPct val="76470"/>
              <a:buFont typeface="Open Sans"/>
              <a:buChar char="▪"/>
              <a:defRPr sz="1700" b="0" i="0" u="none" strike="noStrike" cap="none">
                <a:solidFill>
                  <a:srgbClr val="506070"/>
                </a:solidFill>
                <a:latin typeface="Open Sans"/>
                <a:ea typeface="Open Sans"/>
                <a:cs typeface="Open Sans"/>
                <a:sym typeface="Open Sans"/>
              </a:defRPr>
            </a:lvl3pPr>
            <a:lvl4pPr marL="317500" marR="0" lvl="3" indent="152400" algn="l" rtl="0">
              <a:lnSpc>
                <a:spcPct val="100000"/>
              </a:lnSpc>
              <a:spcBef>
                <a:spcPts val="200"/>
              </a:spcBef>
              <a:spcAft>
                <a:spcPts val="0"/>
              </a:spcAft>
              <a:buClr>
                <a:schemeClr val="dk1"/>
              </a:buClr>
              <a:buSzPct val="80000"/>
              <a:buFont typeface="Open Sans"/>
              <a:buChar char="•"/>
              <a:defRPr sz="1500" b="0" i="0" u="none" strike="noStrike" cap="none">
                <a:solidFill>
                  <a:srgbClr val="506070"/>
                </a:solidFill>
                <a:latin typeface="Open Sans"/>
                <a:ea typeface="Open Sans"/>
                <a:cs typeface="Open Sans"/>
                <a:sym typeface="Open Sans"/>
              </a:defRPr>
            </a:lvl4pPr>
            <a:lvl5pPr marL="406400" marR="0" lvl="4" indent="82548" algn="l" rtl="0">
              <a:lnSpc>
                <a:spcPct val="100000"/>
              </a:lnSpc>
              <a:spcBef>
                <a:spcPts val="200"/>
              </a:spcBef>
              <a:spcAft>
                <a:spcPts val="0"/>
              </a:spcAft>
              <a:buClr>
                <a:schemeClr val="dk1"/>
              </a:buClr>
              <a:buSzPct val="64285"/>
              <a:buFont typeface="Open Sans"/>
              <a:buChar char="−"/>
              <a:defRPr sz="1400" b="0" i="0" u="none" strike="noStrike" cap="none">
                <a:solidFill>
                  <a:srgbClr val="506070"/>
                </a:solidFill>
                <a:latin typeface="Open Sans"/>
                <a:ea typeface="Open Sans"/>
                <a:cs typeface="Open Sans"/>
                <a:sym typeface="Open Sans"/>
              </a:defRPr>
            </a:lvl5pPr>
            <a:lvl6pPr marL="939800" marR="0" lvl="5"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9_Title and Content Slide">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3641353" y="210534"/>
            <a:ext cx="5310000" cy="4391400"/>
          </a:xfrm>
          <a:prstGeom prst="rect">
            <a:avLst/>
          </a:prstGeom>
          <a:noFill/>
          <a:ln>
            <a:noFill/>
          </a:ln>
        </p:spPr>
        <p:txBody>
          <a:bodyPr lIns="91425" tIns="91425" rIns="91425" bIns="91425" anchor="t" anchorCtr="0"/>
          <a:lstStyle>
            <a:lvl1pPr marL="101600" marR="0" lvl="0" indent="190500" algn="l" rtl="0">
              <a:lnSpc>
                <a:spcPct val="100000"/>
              </a:lnSpc>
              <a:spcBef>
                <a:spcPts val="200"/>
              </a:spcBef>
              <a:spcAft>
                <a:spcPts val="0"/>
              </a:spcAft>
              <a:buClr>
                <a:srgbClr val="69707B"/>
              </a:buClr>
              <a:buSzPct val="80000"/>
              <a:buFont typeface="Open Sans"/>
              <a:buChar char="•"/>
              <a:defRPr sz="2000" b="0" i="0" u="none" strike="noStrike" cap="none">
                <a:solidFill>
                  <a:schemeClr val="dk1"/>
                </a:solidFill>
                <a:latin typeface="Open Sans"/>
                <a:ea typeface="Open Sans"/>
                <a:cs typeface="Open Sans"/>
                <a:sym typeface="Open Sans"/>
              </a:defRPr>
            </a:lvl1pPr>
            <a:lvl2pPr marL="254000" marR="0" lvl="1" indent="101598" algn="l" rtl="0">
              <a:lnSpc>
                <a:spcPct val="100000"/>
              </a:lnSpc>
              <a:spcBef>
                <a:spcPts val="200"/>
              </a:spcBef>
              <a:spcAft>
                <a:spcPts val="0"/>
              </a:spcAft>
              <a:buClr>
                <a:schemeClr val="dk1"/>
              </a:buClr>
              <a:buSzPct val="77777"/>
              <a:buFont typeface="Open Sans"/>
              <a:buChar char="−"/>
              <a:defRPr sz="1800" b="0" i="0" u="none" strike="noStrike" cap="none">
                <a:solidFill>
                  <a:srgbClr val="506070"/>
                </a:solidFill>
                <a:latin typeface="Open Sans"/>
                <a:ea typeface="Open Sans"/>
                <a:cs typeface="Open Sans"/>
                <a:sym typeface="Open Sans"/>
              </a:defRPr>
            </a:lvl2pPr>
            <a:lvl3pPr marL="304800" marR="0" lvl="2" indent="95248" algn="l" rtl="0">
              <a:lnSpc>
                <a:spcPct val="100000"/>
              </a:lnSpc>
              <a:spcBef>
                <a:spcPts val="200"/>
              </a:spcBef>
              <a:spcAft>
                <a:spcPts val="0"/>
              </a:spcAft>
              <a:buClr>
                <a:schemeClr val="dk1"/>
              </a:buClr>
              <a:buSzPct val="76470"/>
              <a:buFont typeface="Open Sans"/>
              <a:buChar char="▪"/>
              <a:defRPr sz="1700" b="0" i="0" u="none" strike="noStrike" cap="none">
                <a:solidFill>
                  <a:srgbClr val="506070"/>
                </a:solidFill>
                <a:latin typeface="Open Sans"/>
                <a:ea typeface="Open Sans"/>
                <a:cs typeface="Open Sans"/>
                <a:sym typeface="Open Sans"/>
              </a:defRPr>
            </a:lvl3pPr>
            <a:lvl4pPr marL="317500" marR="0" lvl="3" indent="152400" algn="l" rtl="0">
              <a:lnSpc>
                <a:spcPct val="100000"/>
              </a:lnSpc>
              <a:spcBef>
                <a:spcPts val="200"/>
              </a:spcBef>
              <a:spcAft>
                <a:spcPts val="0"/>
              </a:spcAft>
              <a:buClr>
                <a:schemeClr val="dk1"/>
              </a:buClr>
              <a:buSzPct val="80000"/>
              <a:buFont typeface="Open Sans"/>
              <a:buChar char="•"/>
              <a:defRPr sz="1500" b="0" i="0" u="none" strike="noStrike" cap="none">
                <a:solidFill>
                  <a:srgbClr val="506070"/>
                </a:solidFill>
                <a:latin typeface="Open Sans"/>
                <a:ea typeface="Open Sans"/>
                <a:cs typeface="Open Sans"/>
                <a:sym typeface="Open Sans"/>
              </a:defRPr>
            </a:lvl4pPr>
            <a:lvl5pPr marL="406400" marR="0" lvl="4" indent="82548" algn="l" rtl="0">
              <a:lnSpc>
                <a:spcPct val="100000"/>
              </a:lnSpc>
              <a:spcBef>
                <a:spcPts val="200"/>
              </a:spcBef>
              <a:spcAft>
                <a:spcPts val="0"/>
              </a:spcAft>
              <a:buClr>
                <a:schemeClr val="dk1"/>
              </a:buClr>
              <a:buSzPct val="64285"/>
              <a:buFont typeface="Open Sans"/>
              <a:buChar char="−"/>
              <a:defRPr sz="1400" b="0" i="0" u="none" strike="noStrike" cap="none">
                <a:solidFill>
                  <a:srgbClr val="506070"/>
                </a:solidFill>
                <a:latin typeface="Open Sans"/>
                <a:ea typeface="Open Sans"/>
                <a:cs typeface="Open Sans"/>
                <a:sym typeface="Open Sans"/>
              </a:defRPr>
            </a:lvl5pPr>
            <a:lvl6pPr marL="939800" marR="0" lvl="5"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
        <p:nvSpPr>
          <p:cNvPr id="246" name="Shape 246"/>
          <p:cNvSpPr/>
          <p:nvPr/>
        </p:nvSpPr>
        <p:spPr>
          <a:xfrm>
            <a:off x="-5718" y="0"/>
            <a:ext cx="3473700" cy="5143500"/>
          </a:xfrm>
          <a:prstGeom prst="rect">
            <a:avLst/>
          </a:prstGeom>
          <a:solidFill>
            <a:schemeClr val="accent1"/>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47" name="Shape 247"/>
          <p:cNvSpPr txBox="1">
            <a:spLocks noGrp="1"/>
          </p:cNvSpPr>
          <p:nvPr>
            <p:ph type="title"/>
          </p:nvPr>
        </p:nvSpPr>
        <p:spPr>
          <a:xfrm>
            <a:off x="169428" y="210534"/>
            <a:ext cx="3109200" cy="4391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Roboto Slab"/>
              <a:buNone/>
              <a:defRPr sz="3600" b="0" i="0" u="none" strike="noStrike" cap="none">
                <a:solidFill>
                  <a:srgbClr val="FFFFFF"/>
                </a:solidFill>
                <a:latin typeface="Roboto Slab"/>
                <a:ea typeface="Roboto Slab"/>
                <a:cs typeface="Roboto Slab"/>
                <a:sym typeface="Roboto Slab"/>
              </a:defRPr>
            </a:lvl1pPr>
            <a:lvl2pPr marL="0" marR="0" lvl="1"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0_Title and Content Slide">
    <p:spTree>
      <p:nvGrpSpPr>
        <p:cNvPr id="1" name="Shape 248"/>
        <p:cNvGrpSpPr/>
        <p:nvPr/>
      </p:nvGrpSpPr>
      <p:grpSpPr>
        <a:xfrm>
          <a:off x="0" y="0"/>
          <a:ext cx="0" cy="0"/>
          <a:chOff x="0" y="0"/>
          <a:chExt cx="0" cy="0"/>
        </a:xfrm>
      </p:grpSpPr>
      <p:sp>
        <p:nvSpPr>
          <p:cNvPr id="249" name="Shape 249"/>
          <p:cNvSpPr/>
          <p:nvPr/>
        </p:nvSpPr>
        <p:spPr>
          <a:xfrm>
            <a:off x="-5718" y="0"/>
            <a:ext cx="4117800" cy="5143500"/>
          </a:xfrm>
          <a:prstGeom prst="rect">
            <a:avLst/>
          </a:prstGeom>
          <a:solidFill>
            <a:schemeClr val="accent1"/>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50" name="Shape 250"/>
          <p:cNvSpPr txBox="1">
            <a:spLocks noGrp="1"/>
          </p:cNvSpPr>
          <p:nvPr>
            <p:ph type="body" idx="1"/>
          </p:nvPr>
        </p:nvSpPr>
        <p:spPr>
          <a:xfrm>
            <a:off x="4314021" y="210534"/>
            <a:ext cx="4637400" cy="4391400"/>
          </a:xfrm>
          <a:prstGeom prst="rect">
            <a:avLst/>
          </a:prstGeom>
          <a:noFill/>
          <a:ln>
            <a:noFill/>
          </a:ln>
        </p:spPr>
        <p:txBody>
          <a:bodyPr lIns="91425" tIns="91425" rIns="91425" bIns="91425" anchor="t" anchorCtr="0"/>
          <a:lstStyle>
            <a:lvl1pPr marL="101600" marR="0" lvl="0" indent="190500" algn="l" rtl="0">
              <a:lnSpc>
                <a:spcPct val="100000"/>
              </a:lnSpc>
              <a:spcBef>
                <a:spcPts val="200"/>
              </a:spcBef>
              <a:spcAft>
                <a:spcPts val="0"/>
              </a:spcAft>
              <a:buClr>
                <a:srgbClr val="69707B"/>
              </a:buClr>
              <a:buSzPct val="80000"/>
              <a:buFont typeface="Open Sans"/>
              <a:buChar char="•"/>
              <a:defRPr sz="2000" b="0" i="0" u="none" strike="noStrike" cap="none">
                <a:solidFill>
                  <a:schemeClr val="dk1"/>
                </a:solidFill>
                <a:latin typeface="Open Sans"/>
                <a:ea typeface="Open Sans"/>
                <a:cs typeface="Open Sans"/>
                <a:sym typeface="Open Sans"/>
              </a:defRPr>
            </a:lvl1pPr>
            <a:lvl2pPr marL="254000" marR="0" lvl="1" indent="101598" algn="l" rtl="0">
              <a:lnSpc>
                <a:spcPct val="100000"/>
              </a:lnSpc>
              <a:spcBef>
                <a:spcPts val="200"/>
              </a:spcBef>
              <a:spcAft>
                <a:spcPts val="0"/>
              </a:spcAft>
              <a:buClr>
                <a:schemeClr val="dk1"/>
              </a:buClr>
              <a:buSzPct val="77777"/>
              <a:buFont typeface="Open Sans"/>
              <a:buChar char="−"/>
              <a:defRPr sz="1800" b="0" i="0" u="none" strike="noStrike" cap="none">
                <a:solidFill>
                  <a:srgbClr val="506070"/>
                </a:solidFill>
                <a:latin typeface="Open Sans"/>
                <a:ea typeface="Open Sans"/>
                <a:cs typeface="Open Sans"/>
                <a:sym typeface="Open Sans"/>
              </a:defRPr>
            </a:lvl2pPr>
            <a:lvl3pPr marL="304800" marR="0" lvl="2" indent="95248" algn="l" rtl="0">
              <a:lnSpc>
                <a:spcPct val="100000"/>
              </a:lnSpc>
              <a:spcBef>
                <a:spcPts val="200"/>
              </a:spcBef>
              <a:spcAft>
                <a:spcPts val="0"/>
              </a:spcAft>
              <a:buClr>
                <a:schemeClr val="dk1"/>
              </a:buClr>
              <a:buSzPct val="76470"/>
              <a:buFont typeface="Open Sans"/>
              <a:buChar char="▪"/>
              <a:defRPr sz="1700" b="0" i="0" u="none" strike="noStrike" cap="none">
                <a:solidFill>
                  <a:srgbClr val="506070"/>
                </a:solidFill>
                <a:latin typeface="Open Sans"/>
                <a:ea typeface="Open Sans"/>
                <a:cs typeface="Open Sans"/>
                <a:sym typeface="Open Sans"/>
              </a:defRPr>
            </a:lvl3pPr>
            <a:lvl4pPr marL="317500" marR="0" lvl="3" indent="152400" algn="l" rtl="0">
              <a:lnSpc>
                <a:spcPct val="100000"/>
              </a:lnSpc>
              <a:spcBef>
                <a:spcPts val="200"/>
              </a:spcBef>
              <a:spcAft>
                <a:spcPts val="0"/>
              </a:spcAft>
              <a:buClr>
                <a:schemeClr val="dk1"/>
              </a:buClr>
              <a:buSzPct val="80000"/>
              <a:buFont typeface="Open Sans"/>
              <a:buChar char="•"/>
              <a:defRPr sz="1500" b="0" i="0" u="none" strike="noStrike" cap="none">
                <a:solidFill>
                  <a:srgbClr val="506070"/>
                </a:solidFill>
                <a:latin typeface="Open Sans"/>
                <a:ea typeface="Open Sans"/>
                <a:cs typeface="Open Sans"/>
                <a:sym typeface="Open Sans"/>
              </a:defRPr>
            </a:lvl4pPr>
            <a:lvl5pPr marL="406400" marR="0" lvl="4" indent="82548" algn="l" rtl="0">
              <a:lnSpc>
                <a:spcPct val="100000"/>
              </a:lnSpc>
              <a:spcBef>
                <a:spcPts val="200"/>
              </a:spcBef>
              <a:spcAft>
                <a:spcPts val="0"/>
              </a:spcAft>
              <a:buClr>
                <a:schemeClr val="dk1"/>
              </a:buClr>
              <a:buSzPct val="64285"/>
              <a:buFont typeface="Open Sans"/>
              <a:buChar char="−"/>
              <a:defRPr sz="1400" b="0" i="0" u="none" strike="noStrike" cap="none">
                <a:solidFill>
                  <a:srgbClr val="506070"/>
                </a:solidFill>
                <a:latin typeface="Open Sans"/>
                <a:ea typeface="Open Sans"/>
                <a:cs typeface="Open Sans"/>
                <a:sym typeface="Open Sans"/>
              </a:defRPr>
            </a:lvl5pPr>
            <a:lvl6pPr marL="939800" marR="0" lvl="5"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
        <p:nvSpPr>
          <p:cNvPr id="251" name="Shape 251"/>
          <p:cNvSpPr txBox="1">
            <a:spLocks noGrp="1"/>
          </p:cNvSpPr>
          <p:nvPr>
            <p:ph type="title"/>
          </p:nvPr>
        </p:nvSpPr>
        <p:spPr>
          <a:xfrm>
            <a:off x="169428" y="210534"/>
            <a:ext cx="3765000" cy="4391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Roboto Slab"/>
              <a:buNone/>
              <a:defRPr sz="3600" b="0" i="0" u="none" strike="noStrike" cap="none">
                <a:solidFill>
                  <a:srgbClr val="FFFFFF"/>
                </a:solidFill>
                <a:latin typeface="Roboto Slab"/>
                <a:ea typeface="Roboto Slab"/>
                <a:cs typeface="Roboto Slab"/>
                <a:sym typeface="Roboto Slab"/>
              </a:defRPr>
            </a:lvl1pPr>
            <a:lvl2pPr marL="0" marR="0" lvl="1"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1_Title and Content Slide">
    <p:spTree>
      <p:nvGrpSpPr>
        <p:cNvPr id="1" name="Shape 252"/>
        <p:cNvGrpSpPr/>
        <p:nvPr/>
      </p:nvGrpSpPr>
      <p:grpSpPr>
        <a:xfrm>
          <a:off x="0" y="0"/>
          <a:ext cx="0" cy="0"/>
          <a:chOff x="0" y="0"/>
          <a:chExt cx="0" cy="0"/>
        </a:xfrm>
      </p:grpSpPr>
      <p:sp>
        <p:nvSpPr>
          <p:cNvPr id="253" name="Shape 253"/>
          <p:cNvSpPr/>
          <p:nvPr/>
        </p:nvSpPr>
        <p:spPr>
          <a:xfrm>
            <a:off x="-5718" y="0"/>
            <a:ext cx="4577700" cy="5143500"/>
          </a:xfrm>
          <a:prstGeom prst="rect">
            <a:avLst/>
          </a:prstGeom>
          <a:solidFill>
            <a:schemeClr val="accent1"/>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54" name="Shape 254"/>
          <p:cNvSpPr txBox="1">
            <a:spLocks noGrp="1"/>
          </p:cNvSpPr>
          <p:nvPr>
            <p:ph type="body" idx="1"/>
          </p:nvPr>
        </p:nvSpPr>
        <p:spPr>
          <a:xfrm>
            <a:off x="4783387" y="210534"/>
            <a:ext cx="4167899" cy="4391400"/>
          </a:xfrm>
          <a:prstGeom prst="rect">
            <a:avLst/>
          </a:prstGeom>
          <a:noFill/>
          <a:ln>
            <a:noFill/>
          </a:ln>
        </p:spPr>
        <p:txBody>
          <a:bodyPr lIns="91425" tIns="91425" rIns="91425" bIns="91425" anchor="t" anchorCtr="0"/>
          <a:lstStyle>
            <a:lvl1pPr marL="101600" marR="0" lvl="0" indent="190500" algn="l" rtl="0">
              <a:lnSpc>
                <a:spcPct val="100000"/>
              </a:lnSpc>
              <a:spcBef>
                <a:spcPts val="200"/>
              </a:spcBef>
              <a:spcAft>
                <a:spcPts val="0"/>
              </a:spcAft>
              <a:buClr>
                <a:srgbClr val="69707B"/>
              </a:buClr>
              <a:buSzPct val="80000"/>
              <a:buFont typeface="Open Sans"/>
              <a:buChar char="•"/>
              <a:defRPr sz="2000" b="0" i="0" u="none" strike="noStrike" cap="none">
                <a:solidFill>
                  <a:schemeClr val="dk1"/>
                </a:solidFill>
                <a:latin typeface="Open Sans"/>
                <a:ea typeface="Open Sans"/>
                <a:cs typeface="Open Sans"/>
                <a:sym typeface="Open Sans"/>
              </a:defRPr>
            </a:lvl1pPr>
            <a:lvl2pPr marL="254000" marR="0" lvl="1" indent="101598" algn="l" rtl="0">
              <a:lnSpc>
                <a:spcPct val="100000"/>
              </a:lnSpc>
              <a:spcBef>
                <a:spcPts val="200"/>
              </a:spcBef>
              <a:spcAft>
                <a:spcPts val="0"/>
              </a:spcAft>
              <a:buClr>
                <a:schemeClr val="dk1"/>
              </a:buClr>
              <a:buSzPct val="77777"/>
              <a:buFont typeface="Open Sans"/>
              <a:buChar char="−"/>
              <a:defRPr sz="1800" b="0" i="0" u="none" strike="noStrike" cap="none">
                <a:solidFill>
                  <a:srgbClr val="506070"/>
                </a:solidFill>
                <a:latin typeface="Open Sans"/>
                <a:ea typeface="Open Sans"/>
                <a:cs typeface="Open Sans"/>
                <a:sym typeface="Open Sans"/>
              </a:defRPr>
            </a:lvl2pPr>
            <a:lvl3pPr marL="304800" marR="0" lvl="2" indent="95248" algn="l" rtl="0">
              <a:lnSpc>
                <a:spcPct val="100000"/>
              </a:lnSpc>
              <a:spcBef>
                <a:spcPts val="200"/>
              </a:spcBef>
              <a:spcAft>
                <a:spcPts val="0"/>
              </a:spcAft>
              <a:buClr>
                <a:schemeClr val="dk1"/>
              </a:buClr>
              <a:buSzPct val="76470"/>
              <a:buFont typeface="Open Sans"/>
              <a:buChar char="▪"/>
              <a:defRPr sz="1700" b="0" i="0" u="none" strike="noStrike" cap="none">
                <a:solidFill>
                  <a:srgbClr val="506070"/>
                </a:solidFill>
                <a:latin typeface="Open Sans"/>
                <a:ea typeface="Open Sans"/>
                <a:cs typeface="Open Sans"/>
                <a:sym typeface="Open Sans"/>
              </a:defRPr>
            </a:lvl3pPr>
            <a:lvl4pPr marL="317500" marR="0" lvl="3" indent="152400" algn="l" rtl="0">
              <a:lnSpc>
                <a:spcPct val="100000"/>
              </a:lnSpc>
              <a:spcBef>
                <a:spcPts val="200"/>
              </a:spcBef>
              <a:spcAft>
                <a:spcPts val="0"/>
              </a:spcAft>
              <a:buClr>
                <a:schemeClr val="dk1"/>
              </a:buClr>
              <a:buSzPct val="80000"/>
              <a:buFont typeface="Open Sans"/>
              <a:buChar char="•"/>
              <a:defRPr sz="1500" b="0" i="0" u="none" strike="noStrike" cap="none">
                <a:solidFill>
                  <a:srgbClr val="506070"/>
                </a:solidFill>
                <a:latin typeface="Open Sans"/>
                <a:ea typeface="Open Sans"/>
                <a:cs typeface="Open Sans"/>
                <a:sym typeface="Open Sans"/>
              </a:defRPr>
            </a:lvl4pPr>
            <a:lvl5pPr marL="406400" marR="0" lvl="4" indent="82548" algn="l" rtl="0">
              <a:lnSpc>
                <a:spcPct val="100000"/>
              </a:lnSpc>
              <a:spcBef>
                <a:spcPts val="200"/>
              </a:spcBef>
              <a:spcAft>
                <a:spcPts val="0"/>
              </a:spcAft>
              <a:buClr>
                <a:schemeClr val="dk1"/>
              </a:buClr>
              <a:buSzPct val="64285"/>
              <a:buFont typeface="Open Sans"/>
              <a:buChar char="−"/>
              <a:defRPr sz="1400" b="0" i="0" u="none" strike="noStrike" cap="none">
                <a:solidFill>
                  <a:srgbClr val="506070"/>
                </a:solidFill>
                <a:latin typeface="Open Sans"/>
                <a:ea typeface="Open Sans"/>
                <a:cs typeface="Open Sans"/>
                <a:sym typeface="Open Sans"/>
              </a:defRPr>
            </a:lvl5pPr>
            <a:lvl6pPr marL="939800" marR="0" lvl="5"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
        <p:nvSpPr>
          <p:cNvPr id="255" name="Shape 255"/>
          <p:cNvSpPr txBox="1">
            <a:spLocks noGrp="1"/>
          </p:cNvSpPr>
          <p:nvPr>
            <p:ph type="title"/>
          </p:nvPr>
        </p:nvSpPr>
        <p:spPr>
          <a:xfrm>
            <a:off x="169428" y="210534"/>
            <a:ext cx="4213500" cy="4391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Roboto Slab"/>
              <a:buNone/>
              <a:defRPr sz="3600" b="0" i="0" u="none" strike="noStrike" cap="none">
                <a:solidFill>
                  <a:srgbClr val="FFFFFF"/>
                </a:solidFill>
                <a:latin typeface="Roboto Slab"/>
                <a:ea typeface="Roboto Slab"/>
                <a:cs typeface="Roboto Slab"/>
                <a:sym typeface="Roboto Slab"/>
              </a:defRPr>
            </a:lvl1pPr>
            <a:lvl2pPr marL="0" marR="0" lvl="1"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Large Title for Image Background 2">
    <p:spTree>
      <p:nvGrpSpPr>
        <p:cNvPr id="1" name="Shape 35"/>
        <p:cNvGrpSpPr/>
        <p:nvPr/>
      </p:nvGrpSpPr>
      <p:grpSpPr>
        <a:xfrm>
          <a:off x="0" y="0"/>
          <a:ext cx="0" cy="0"/>
          <a:chOff x="0" y="0"/>
          <a:chExt cx="0" cy="0"/>
        </a:xfrm>
      </p:grpSpPr>
      <p:pic>
        <p:nvPicPr>
          <p:cNvPr id="36" name="Shape 36"/>
          <p:cNvPicPr preferRelativeResize="0"/>
          <p:nvPr/>
        </p:nvPicPr>
        <p:blipFill rotWithShape="1">
          <a:blip r:embed="rId2">
            <a:alphaModFix/>
          </a:blip>
          <a:srcRect t="5526"/>
          <a:stretch/>
        </p:blipFill>
        <p:spPr>
          <a:xfrm>
            <a:off x="699275" y="-109799"/>
            <a:ext cx="8444724" cy="5318500"/>
          </a:xfrm>
          <a:prstGeom prst="rect">
            <a:avLst/>
          </a:prstGeom>
          <a:noFill/>
          <a:ln>
            <a:noFill/>
          </a:ln>
        </p:spPr>
      </p:pic>
      <p:sp>
        <p:nvSpPr>
          <p:cNvPr id="37" name="Shape 37"/>
          <p:cNvSpPr txBox="1">
            <a:spLocks noGrp="1"/>
          </p:cNvSpPr>
          <p:nvPr>
            <p:ph type="sldNum" idx="12"/>
          </p:nvPr>
        </p:nvSpPr>
        <p:spPr>
          <a:xfrm>
            <a:off x="8636569" y="4754437"/>
            <a:ext cx="2040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FFFFFF"/>
                </a:solidFill>
                <a:latin typeface="Open Sans"/>
                <a:ea typeface="Open Sans"/>
                <a:cs typeface="Open Sans"/>
                <a:sym typeface="Open Sans"/>
              </a:rPr>
              <a:t>‹#›</a:t>
            </a:fld>
            <a:endParaRPr lang="en" sz="900" b="0" i="0" u="none" strike="noStrike" cap="none">
              <a:solidFill>
                <a:srgbClr val="FFFFFF"/>
              </a:solidFill>
              <a:latin typeface="Open Sans"/>
              <a:ea typeface="Open Sans"/>
              <a:cs typeface="Open Sans"/>
              <a:sym typeface="Open Sans"/>
            </a:endParaRPr>
          </a:p>
        </p:txBody>
      </p:sp>
      <p:cxnSp>
        <p:nvCxnSpPr>
          <p:cNvPr id="38" name="Shape 38"/>
          <p:cNvCxnSpPr/>
          <p:nvPr/>
        </p:nvCxnSpPr>
        <p:spPr>
          <a:xfrm>
            <a:off x="476250" y="357187"/>
            <a:ext cx="1570800" cy="0"/>
          </a:xfrm>
          <a:prstGeom prst="straightConnector1">
            <a:avLst/>
          </a:prstGeom>
          <a:noFill/>
          <a:ln w="12700" cap="flat" cmpd="sng">
            <a:solidFill>
              <a:srgbClr val="FFFFFF"/>
            </a:solidFill>
            <a:prstDash val="solid"/>
            <a:miter/>
            <a:headEnd type="none" w="med" len="med"/>
            <a:tailEnd type="none" w="med" len="med"/>
          </a:ln>
        </p:spPr>
      </p:cxnSp>
      <p:cxnSp>
        <p:nvCxnSpPr>
          <p:cNvPr id="39" name="Shape 39"/>
          <p:cNvCxnSpPr/>
          <p:nvPr/>
        </p:nvCxnSpPr>
        <p:spPr>
          <a:xfrm>
            <a:off x="476250" y="681037"/>
            <a:ext cx="1570800" cy="0"/>
          </a:xfrm>
          <a:prstGeom prst="straightConnector1">
            <a:avLst/>
          </a:prstGeom>
          <a:noFill/>
          <a:ln w="76200" cap="flat" cmpd="sng">
            <a:solidFill>
              <a:srgbClr val="FFFFFF"/>
            </a:solidFill>
            <a:prstDash val="solid"/>
            <a:miter/>
            <a:headEnd type="none" w="med" len="med"/>
            <a:tailEnd type="none" w="med" len="med"/>
          </a:ln>
        </p:spPr>
      </p:cxnSp>
      <p:cxnSp>
        <p:nvCxnSpPr>
          <p:cNvPr id="40" name="Shape 40"/>
          <p:cNvCxnSpPr/>
          <p:nvPr/>
        </p:nvCxnSpPr>
        <p:spPr>
          <a:xfrm>
            <a:off x="476250" y="4522564"/>
            <a:ext cx="1570800" cy="0"/>
          </a:xfrm>
          <a:prstGeom prst="straightConnector1">
            <a:avLst/>
          </a:prstGeom>
          <a:noFill/>
          <a:ln w="12700" cap="flat" cmpd="sng">
            <a:solidFill>
              <a:srgbClr val="FFFFFF"/>
            </a:solidFill>
            <a:prstDash val="solid"/>
            <a:miter/>
            <a:headEnd type="none" w="med" len="med"/>
            <a:tailEnd type="none" w="med" len="med"/>
          </a:ln>
        </p:spPr>
      </p:cxnSp>
      <p:sp>
        <p:nvSpPr>
          <p:cNvPr id="41" name="Shape 41"/>
          <p:cNvSpPr txBox="1">
            <a:spLocks noGrp="1"/>
          </p:cNvSpPr>
          <p:nvPr>
            <p:ph type="subTitle" idx="1"/>
          </p:nvPr>
        </p:nvSpPr>
        <p:spPr>
          <a:xfrm>
            <a:off x="476250" y="371568"/>
            <a:ext cx="2757300" cy="273300"/>
          </a:xfrm>
          <a:prstGeom prst="rect">
            <a:avLst/>
          </a:prstGeom>
          <a:noFill/>
          <a:ln>
            <a:noFill/>
          </a:ln>
        </p:spPr>
        <p:txBody>
          <a:bodyPr lIns="34275" tIns="34275" rIns="34275" bIns="34275" anchor="ctr" anchorCtr="0"/>
          <a:lstStyle>
            <a:lvl1pPr lvl="0" rtl="0">
              <a:spcBef>
                <a:spcPts val="0"/>
              </a:spcBef>
              <a:buNone/>
              <a:defRPr>
                <a:solidFill>
                  <a:srgbClr val="FFFFFF"/>
                </a:solidFill>
                <a:latin typeface="Open Sans"/>
                <a:ea typeface="Open Sans"/>
                <a:cs typeface="Open Sans"/>
                <a:sym typeface="Open Sans"/>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42" name="Shape 42"/>
          <p:cNvPicPr preferRelativeResize="0"/>
          <p:nvPr/>
        </p:nvPicPr>
        <p:blipFill rotWithShape="1">
          <a:blip r:embed="rId3">
            <a:alphaModFix/>
          </a:blip>
          <a:srcRect/>
          <a:stretch/>
        </p:blipFill>
        <p:spPr>
          <a:xfrm>
            <a:off x="468683" y="4663787"/>
            <a:ext cx="1007700" cy="295200"/>
          </a:xfrm>
          <a:prstGeom prst="rect">
            <a:avLst/>
          </a:prstGeom>
          <a:noFill/>
          <a:ln>
            <a:noFill/>
          </a:ln>
        </p:spPr>
      </p:pic>
      <p:pic>
        <p:nvPicPr>
          <p:cNvPr id="43" name="Shape 43"/>
          <p:cNvPicPr preferRelativeResize="0"/>
          <p:nvPr/>
        </p:nvPicPr>
        <p:blipFill>
          <a:blip r:embed="rId4">
            <a:alphaModFix/>
          </a:blip>
          <a:stretch>
            <a:fillRect/>
          </a:stretch>
        </p:blipFill>
        <p:spPr>
          <a:xfrm>
            <a:off x="-71124" y="-41500"/>
            <a:ext cx="7129148" cy="5318500"/>
          </a:xfrm>
          <a:prstGeom prst="rect">
            <a:avLst/>
          </a:prstGeom>
          <a:noFill/>
          <a:ln>
            <a:noFill/>
          </a:ln>
        </p:spPr>
      </p:pic>
      <p:sp>
        <p:nvSpPr>
          <p:cNvPr id="44" name="Shape 44"/>
          <p:cNvSpPr txBox="1"/>
          <p:nvPr/>
        </p:nvSpPr>
        <p:spPr>
          <a:xfrm>
            <a:off x="476250" y="1275450"/>
            <a:ext cx="3817200" cy="2868000"/>
          </a:xfrm>
          <a:prstGeom prst="rect">
            <a:avLst/>
          </a:prstGeom>
          <a:noFill/>
          <a:ln>
            <a:noFill/>
          </a:ln>
        </p:spPr>
        <p:txBody>
          <a:bodyPr lIns="91425" tIns="91425" rIns="91425" bIns="91425" anchor="t" anchorCtr="0">
            <a:noAutofit/>
          </a:bodyPr>
          <a:lstStyle/>
          <a:p>
            <a:pPr marL="457200" lvl="0" indent="-342900" rtl="0">
              <a:spcBef>
                <a:spcPts val="0"/>
              </a:spcBef>
              <a:buClr>
                <a:srgbClr val="FFFFFF"/>
              </a:buClr>
              <a:buSzPct val="100000"/>
              <a:buFont typeface="Open Sans"/>
              <a:buChar char="●"/>
            </a:pPr>
            <a:r>
              <a:rPr lang="en" sz="1800">
                <a:solidFill>
                  <a:srgbClr val="FFFFFF"/>
                </a:solidFill>
                <a:latin typeface="Open Sans"/>
                <a:ea typeface="Open Sans"/>
                <a:cs typeface="Open Sans"/>
                <a:sym typeface="Open Sans"/>
              </a:rPr>
              <a:t>Text </a:t>
            </a:r>
          </a:p>
          <a:p>
            <a:pPr lvl="0" rtl="0">
              <a:spcBef>
                <a:spcPts val="0"/>
              </a:spcBef>
              <a:buNone/>
            </a:pPr>
            <a:endParaRPr sz="1800">
              <a:solidFill>
                <a:srgbClr val="FFFFFF"/>
              </a:solidFill>
              <a:latin typeface="Open Sans"/>
              <a:ea typeface="Open Sans"/>
              <a:cs typeface="Open Sans"/>
              <a:sym typeface="Open Sans"/>
            </a:endParaRPr>
          </a:p>
          <a:p>
            <a:pPr marL="457200" lvl="0" indent="-342900" rtl="0">
              <a:spcBef>
                <a:spcPts val="0"/>
              </a:spcBef>
              <a:buClr>
                <a:srgbClr val="FFFFFF"/>
              </a:buClr>
              <a:buSzPct val="100000"/>
              <a:buFont typeface="Open Sans"/>
              <a:buChar char="●"/>
            </a:pPr>
            <a:r>
              <a:rPr lang="en" sz="1800">
                <a:solidFill>
                  <a:srgbClr val="FFFFFF"/>
                </a:solidFill>
                <a:latin typeface="Open Sans"/>
                <a:ea typeface="Open Sans"/>
                <a:cs typeface="Open Sans"/>
                <a:sym typeface="Open Sans"/>
              </a:rPr>
              <a:t>Text</a:t>
            </a:r>
          </a:p>
          <a:p>
            <a:pPr lvl="0" rtl="0">
              <a:spcBef>
                <a:spcPts val="0"/>
              </a:spcBef>
              <a:buNone/>
            </a:pPr>
            <a:endParaRPr sz="1800">
              <a:solidFill>
                <a:srgbClr val="FFFFFF"/>
              </a:solidFill>
              <a:latin typeface="Open Sans"/>
              <a:ea typeface="Open Sans"/>
              <a:cs typeface="Open Sans"/>
              <a:sym typeface="Open Sans"/>
            </a:endParaRPr>
          </a:p>
          <a:p>
            <a:pPr marL="457200" lvl="0" indent="-342900" rtl="0">
              <a:spcBef>
                <a:spcPts val="0"/>
              </a:spcBef>
              <a:buClr>
                <a:srgbClr val="FFFFFF"/>
              </a:buClr>
              <a:buSzPct val="100000"/>
              <a:buFont typeface="Open Sans"/>
              <a:buChar char="●"/>
            </a:pPr>
            <a:r>
              <a:rPr lang="en" sz="1800">
                <a:solidFill>
                  <a:srgbClr val="FFFFFF"/>
                </a:solidFill>
                <a:latin typeface="Open Sans"/>
                <a:ea typeface="Open Sans"/>
                <a:cs typeface="Open Sans"/>
                <a:sym typeface="Open Sans"/>
              </a:rPr>
              <a:t>Text</a:t>
            </a:r>
          </a:p>
          <a:p>
            <a:pPr lvl="0" rtl="0">
              <a:spcBef>
                <a:spcPts val="0"/>
              </a:spcBef>
              <a:buNone/>
            </a:pPr>
            <a:endParaRPr sz="1800">
              <a:solidFill>
                <a:srgbClr val="FFFFFF"/>
              </a:solidFill>
              <a:latin typeface="Open Sans"/>
              <a:ea typeface="Open Sans"/>
              <a:cs typeface="Open Sans"/>
              <a:sym typeface="Open Sans"/>
            </a:endParaRPr>
          </a:p>
          <a:p>
            <a:pPr marL="457200" lvl="0" indent="-342900" rtl="0">
              <a:spcBef>
                <a:spcPts val="0"/>
              </a:spcBef>
              <a:buClr>
                <a:srgbClr val="FFFFFF"/>
              </a:buClr>
              <a:buSzPct val="100000"/>
              <a:buFont typeface="Open Sans"/>
              <a:buChar char="●"/>
            </a:pPr>
            <a:r>
              <a:rPr lang="en" sz="1800">
                <a:solidFill>
                  <a:srgbClr val="FFFFFF"/>
                </a:solidFill>
                <a:latin typeface="Open Sans"/>
                <a:ea typeface="Open Sans"/>
                <a:cs typeface="Open Sans"/>
                <a:sym typeface="Open Sans"/>
              </a:rPr>
              <a:t>Text</a:t>
            </a:r>
          </a:p>
        </p:txBody>
      </p:sp>
      <p:sp>
        <p:nvSpPr>
          <p:cNvPr id="45" name="Shape 45"/>
          <p:cNvSpPr txBox="1">
            <a:spLocks noGrp="1"/>
          </p:cNvSpPr>
          <p:nvPr>
            <p:ph type="subTitle" idx="2"/>
          </p:nvPr>
        </p:nvSpPr>
        <p:spPr>
          <a:xfrm>
            <a:off x="468675" y="467900"/>
            <a:ext cx="5313000" cy="428400"/>
          </a:xfrm>
          <a:prstGeom prst="rect">
            <a:avLst/>
          </a:prstGeom>
          <a:noFill/>
          <a:ln>
            <a:noFill/>
          </a:ln>
        </p:spPr>
        <p:txBody>
          <a:bodyPr lIns="34275" tIns="34275" rIns="34275" bIns="34275" anchor="ctr" anchorCtr="0"/>
          <a:lstStyle>
            <a:lvl1pPr lvl="0" rtl="0">
              <a:spcBef>
                <a:spcPts val="0"/>
              </a:spcBef>
              <a:buNone/>
              <a:defRPr sz="2400">
                <a:solidFill>
                  <a:srgbClr val="FFFFFF"/>
                </a:solidFill>
                <a:latin typeface="Open Sans"/>
                <a:ea typeface="Open Sans"/>
                <a:cs typeface="Open Sans"/>
                <a:sym typeface="Open Sans"/>
              </a:defRPr>
            </a:lvl1pPr>
            <a:lvl2pPr lvl="1" rtl="0">
              <a:spcBef>
                <a:spcPts val="0"/>
              </a:spcBef>
              <a:buNone/>
              <a:defRPr>
                <a:solidFill>
                  <a:srgbClr val="FFFFFF"/>
                </a:solidFill>
              </a:defRPr>
            </a:lvl2pPr>
            <a:lvl3pPr lvl="2" rtl="0">
              <a:spcBef>
                <a:spcPts val="0"/>
              </a:spcBef>
              <a:buNone/>
              <a:defRPr>
                <a:solidFill>
                  <a:srgbClr val="FFFFFF"/>
                </a:solidFill>
              </a:defRPr>
            </a:lvl3pPr>
            <a:lvl4pPr lvl="3" rtl="0">
              <a:spcBef>
                <a:spcPts val="0"/>
              </a:spcBef>
              <a:buNone/>
              <a:defRPr>
                <a:solidFill>
                  <a:srgbClr val="FFFFFF"/>
                </a:solidFill>
              </a:defRPr>
            </a:lvl4pPr>
            <a:lvl5pPr lvl="4" rtl="0">
              <a:spcBef>
                <a:spcPts val="0"/>
              </a:spcBef>
              <a:buNone/>
              <a:defRPr>
                <a:solidFill>
                  <a:srgbClr val="FFFFFF"/>
                </a:solidFill>
              </a:defRPr>
            </a:lvl5pPr>
            <a:lvl6pPr lvl="5" rtl="0">
              <a:spcBef>
                <a:spcPts val="0"/>
              </a:spcBef>
              <a:buNone/>
              <a:defRPr>
                <a:solidFill>
                  <a:srgbClr val="FFFFFF"/>
                </a:solidFill>
              </a:defRPr>
            </a:lvl6pPr>
            <a:lvl7pPr lvl="6" rtl="0">
              <a:spcBef>
                <a:spcPts val="0"/>
              </a:spcBef>
              <a:buNone/>
              <a:defRPr>
                <a:solidFill>
                  <a:srgbClr val="FFFFFF"/>
                </a:solidFill>
              </a:defRPr>
            </a:lvl7pPr>
            <a:lvl8pPr lvl="7" rtl="0">
              <a:spcBef>
                <a:spcPts val="0"/>
              </a:spcBef>
              <a:buNone/>
              <a:defRPr>
                <a:solidFill>
                  <a:srgbClr val="FFFFFF"/>
                </a:solidFill>
              </a:defRPr>
            </a:lvl8pPr>
            <a:lvl9pPr lvl="8" rtl="0">
              <a:spcBef>
                <a:spcPts val="0"/>
              </a:spcBef>
              <a:buNone/>
              <a:defRPr>
                <a:solidFill>
                  <a:srgbClr val="FFFFFF"/>
                </a:solidFill>
              </a:defRPr>
            </a:lvl9pPr>
          </a:lstStyle>
          <a:p>
            <a:endParaRPr/>
          </a:p>
        </p:txBody>
      </p:sp>
      <p:sp>
        <p:nvSpPr>
          <p:cNvPr id="46" name="Shape 46"/>
          <p:cNvSpPr txBox="1"/>
          <p:nvPr/>
        </p:nvSpPr>
        <p:spPr>
          <a:xfrm>
            <a:off x="106200" y="4842700"/>
            <a:ext cx="4557300" cy="366000"/>
          </a:xfrm>
          <a:prstGeom prst="rect">
            <a:avLst/>
          </a:prstGeom>
          <a:noFill/>
          <a:ln>
            <a:noFill/>
          </a:ln>
        </p:spPr>
        <p:txBody>
          <a:bodyPr lIns="91425" tIns="91425" rIns="91425" bIns="91425" anchor="ctr" anchorCtr="0">
            <a:noAutofit/>
          </a:bodyPr>
          <a:lstStyle/>
          <a:p>
            <a:pPr lvl="0" rtl="0">
              <a:spcBef>
                <a:spcPts val="0"/>
              </a:spcBef>
              <a:buNone/>
            </a:pPr>
            <a:r>
              <a:rPr lang="en" sz="1000">
                <a:solidFill>
                  <a:srgbClr val="FFFFFF"/>
                </a:solidFill>
                <a:latin typeface="Open Sans"/>
                <a:ea typeface="Open Sans"/>
                <a:cs typeface="Open Sans"/>
                <a:sym typeface="Open Sans"/>
              </a:rPr>
              <a:t>Lacey, </a:t>
            </a:r>
            <a:r>
              <a:rPr lang="en" sz="1000" i="1">
                <a:solidFill>
                  <a:srgbClr val="FFFFFF"/>
                </a:solidFill>
                <a:latin typeface="Open Sans"/>
                <a:ea typeface="Open Sans"/>
                <a:cs typeface="Open Sans"/>
                <a:sym typeface="Open Sans"/>
              </a:rPr>
              <a:t>Informed Pregnancy Screen</a:t>
            </a:r>
            <a:r>
              <a:rPr lang="en" sz="1000">
                <a:solidFill>
                  <a:srgbClr val="FFFFFF"/>
                </a:solidFill>
                <a:latin typeface="Open Sans"/>
                <a:ea typeface="Open Sans"/>
                <a:cs typeface="Open Sans"/>
                <a:sym typeface="Open Sans"/>
              </a:rPr>
              <a:t> patient, expecting her first daughter</a:t>
            </a:r>
          </a:p>
        </p:txBody>
      </p:sp>
      <p:pic>
        <p:nvPicPr>
          <p:cNvPr id="47" name="Shape 47"/>
          <p:cNvPicPr preferRelativeResize="0"/>
          <p:nvPr/>
        </p:nvPicPr>
        <p:blipFill>
          <a:blip r:embed="rId5">
            <a:alphaModFix/>
          </a:blip>
          <a:stretch>
            <a:fillRect/>
          </a:stretch>
        </p:blipFill>
        <p:spPr>
          <a:xfrm>
            <a:off x="7790200" y="4642400"/>
            <a:ext cx="1047750" cy="28575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2_Title and Content Slide">
    <p:spTree>
      <p:nvGrpSpPr>
        <p:cNvPr id="1" name="Shape 256"/>
        <p:cNvGrpSpPr/>
        <p:nvPr/>
      </p:nvGrpSpPr>
      <p:grpSpPr>
        <a:xfrm>
          <a:off x="0" y="0"/>
          <a:ext cx="0" cy="0"/>
          <a:chOff x="0" y="0"/>
          <a:chExt cx="0" cy="0"/>
        </a:xfrm>
      </p:grpSpPr>
      <p:sp>
        <p:nvSpPr>
          <p:cNvPr id="257" name="Shape 257"/>
          <p:cNvSpPr/>
          <p:nvPr/>
        </p:nvSpPr>
        <p:spPr>
          <a:xfrm>
            <a:off x="-5718" y="0"/>
            <a:ext cx="9144000" cy="5143500"/>
          </a:xfrm>
          <a:prstGeom prst="rect">
            <a:avLst/>
          </a:prstGeom>
          <a:solidFill>
            <a:schemeClr val="accent1"/>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58" name="Shape 258"/>
          <p:cNvSpPr txBox="1">
            <a:spLocks noGrp="1"/>
          </p:cNvSpPr>
          <p:nvPr>
            <p:ph type="title"/>
          </p:nvPr>
        </p:nvSpPr>
        <p:spPr>
          <a:xfrm>
            <a:off x="225514" y="210534"/>
            <a:ext cx="8725800" cy="490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Roboto Slab"/>
              <a:buNone/>
              <a:defRPr sz="3600" b="0" i="0" u="none" strike="noStrike" cap="none">
                <a:solidFill>
                  <a:srgbClr val="FFFFFF"/>
                </a:solidFill>
                <a:latin typeface="Roboto Slab"/>
                <a:ea typeface="Roboto Slab"/>
                <a:cs typeface="Roboto Slab"/>
                <a:sym typeface="Roboto Slab"/>
              </a:defRPr>
            </a:lvl1pPr>
            <a:lvl2pPr marL="0" marR="0" lvl="1"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9pPr>
          </a:lstStyle>
          <a:p>
            <a:endParaRPr/>
          </a:p>
        </p:txBody>
      </p:sp>
      <p:sp>
        <p:nvSpPr>
          <p:cNvPr id="259" name="Shape 259"/>
          <p:cNvSpPr txBox="1"/>
          <p:nvPr/>
        </p:nvSpPr>
        <p:spPr>
          <a:xfrm>
            <a:off x="6164635" y="4872369"/>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EEAEA"/>
              </a:buClr>
              <a:buSzPct val="25000"/>
              <a:buFont typeface="Arial"/>
              <a:buNone/>
            </a:pPr>
            <a:r>
              <a:rPr lang="en" sz="500" b="0" i="0" u="none" strike="noStrike" cap="none">
                <a:solidFill>
                  <a:schemeClr val="lt1"/>
                </a:solidFill>
                <a:latin typeface="Open Sans"/>
                <a:ea typeface="Open Sans"/>
                <a:cs typeface="Open Sans"/>
                <a:sym typeface="Open Sans"/>
              </a:rPr>
              <a:t>Confidential and Proprietary</a:t>
            </a:r>
          </a:p>
        </p:txBody>
      </p:sp>
      <p:sp>
        <p:nvSpPr>
          <p:cNvPr id="260" name="Shape 260"/>
          <p:cNvSpPr txBox="1"/>
          <p:nvPr/>
        </p:nvSpPr>
        <p:spPr>
          <a:xfrm>
            <a:off x="7188046" y="4804110"/>
            <a:ext cx="298500" cy="273900"/>
          </a:xfrm>
          <a:prstGeom prst="rect">
            <a:avLst/>
          </a:prstGeom>
          <a:noFill/>
          <a:ln>
            <a:noFill/>
          </a:ln>
        </p:spPr>
        <p:txBody>
          <a:bodyPr lIns="38575" tIns="19275" rIns="38575" bIns="19275" anchor="ctr" anchorCtr="0">
            <a:noAutofit/>
          </a:bodyPr>
          <a:lstStyle/>
          <a:p>
            <a:pPr marL="0" marR="0" lvl="0" indent="0" algn="l" rtl="0">
              <a:lnSpc>
                <a:spcPct val="100000"/>
              </a:lnSpc>
              <a:spcBef>
                <a:spcPts val="0"/>
              </a:spcBef>
              <a:spcAft>
                <a:spcPts val="0"/>
              </a:spcAft>
              <a:buClr>
                <a:srgbClr val="9EEAEA"/>
              </a:buClr>
              <a:buSzPct val="25000"/>
              <a:buFont typeface="Arial"/>
              <a:buNone/>
            </a:pPr>
            <a:fld id="{00000000-1234-1234-1234-123412341234}" type="slidenum">
              <a:rPr lang="en" sz="600" b="0" i="0" u="none" strike="noStrike" cap="none">
                <a:solidFill>
                  <a:schemeClr val="lt1"/>
                </a:solidFill>
                <a:latin typeface="Arial"/>
                <a:ea typeface="Arial"/>
                <a:cs typeface="Arial"/>
                <a:sym typeface="Arial"/>
              </a:rPr>
              <a:t>‹#›</a:t>
            </a:fld>
            <a:endParaRPr lang="en" sz="600" b="0" i="0" u="none" strike="noStrike" cap="none">
              <a:solidFill>
                <a:schemeClr val="lt1"/>
              </a:solidFill>
              <a:latin typeface="Arial"/>
              <a:ea typeface="Arial"/>
              <a:cs typeface="Arial"/>
              <a:sym typeface="Arial"/>
            </a:endParaRPr>
          </a:p>
        </p:txBody>
      </p:sp>
      <p:cxnSp>
        <p:nvCxnSpPr>
          <p:cNvPr id="261" name="Shape 261"/>
          <p:cNvCxnSpPr/>
          <p:nvPr/>
        </p:nvCxnSpPr>
        <p:spPr>
          <a:xfrm>
            <a:off x="7146481" y="4901917"/>
            <a:ext cx="0" cy="87900"/>
          </a:xfrm>
          <a:prstGeom prst="straightConnector1">
            <a:avLst/>
          </a:prstGeom>
          <a:noFill/>
          <a:ln w="9525" cap="flat" cmpd="sng">
            <a:solidFill>
              <a:srgbClr val="9CEAE9"/>
            </a:solidFill>
            <a:prstDash val="solid"/>
            <a:miter/>
            <a:headEnd type="none" w="med" len="med"/>
            <a:tailEnd type="none" w="med" len="med"/>
          </a:ln>
        </p:spPr>
      </p:cxnSp>
      <p:sp>
        <p:nvSpPr>
          <p:cNvPr id="262" name="Shape 262"/>
          <p:cNvSpPr/>
          <p:nvPr/>
        </p:nvSpPr>
        <p:spPr>
          <a:xfrm>
            <a:off x="7979714" y="4806841"/>
            <a:ext cx="825900" cy="2424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63" name="Shape 263"/>
          <p:cNvSpPr txBox="1">
            <a:spLocks noGrp="1"/>
          </p:cNvSpPr>
          <p:nvPr>
            <p:ph type="body" idx="1"/>
          </p:nvPr>
        </p:nvSpPr>
        <p:spPr>
          <a:xfrm>
            <a:off x="225423" y="797241"/>
            <a:ext cx="8725800" cy="3804600"/>
          </a:xfrm>
          <a:prstGeom prst="rect">
            <a:avLst/>
          </a:prstGeom>
          <a:noFill/>
          <a:ln>
            <a:noFill/>
          </a:ln>
        </p:spPr>
        <p:txBody>
          <a:bodyPr lIns="91425" tIns="91425" rIns="91425" bIns="91425" anchor="t" anchorCtr="0"/>
          <a:lstStyle>
            <a:lvl1pPr marL="101600" marR="0" lvl="0" indent="190500" algn="l" rtl="0">
              <a:lnSpc>
                <a:spcPct val="100000"/>
              </a:lnSpc>
              <a:spcBef>
                <a:spcPts val="200"/>
              </a:spcBef>
              <a:spcAft>
                <a:spcPts val="0"/>
              </a:spcAft>
              <a:buClr>
                <a:srgbClr val="69707B"/>
              </a:buClr>
              <a:buSzPct val="80000"/>
              <a:buFont typeface="Open Sans"/>
              <a:buChar char="•"/>
              <a:defRPr sz="2000" b="0" i="0" u="none" strike="noStrike" cap="none">
                <a:solidFill>
                  <a:schemeClr val="lt1"/>
                </a:solidFill>
                <a:latin typeface="Open Sans"/>
                <a:ea typeface="Open Sans"/>
                <a:cs typeface="Open Sans"/>
                <a:sym typeface="Open Sans"/>
              </a:defRPr>
            </a:lvl1pPr>
            <a:lvl2pPr marL="254000" marR="0" lvl="1" indent="101598" algn="l" rtl="0">
              <a:lnSpc>
                <a:spcPct val="100000"/>
              </a:lnSpc>
              <a:spcBef>
                <a:spcPts val="200"/>
              </a:spcBef>
              <a:spcAft>
                <a:spcPts val="0"/>
              </a:spcAft>
              <a:buClr>
                <a:schemeClr val="dk1"/>
              </a:buClr>
              <a:buSzPct val="77777"/>
              <a:buFont typeface="Open Sans"/>
              <a:buChar char="−"/>
              <a:defRPr sz="1800" b="0" i="0" u="none" strike="noStrike" cap="none">
                <a:solidFill>
                  <a:srgbClr val="506070"/>
                </a:solidFill>
                <a:latin typeface="Open Sans"/>
                <a:ea typeface="Open Sans"/>
                <a:cs typeface="Open Sans"/>
                <a:sym typeface="Open Sans"/>
              </a:defRPr>
            </a:lvl2pPr>
            <a:lvl3pPr marL="304800" marR="0" lvl="2" indent="95248" algn="l" rtl="0">
              <a:lnSpc>
                <a:spcPct val="100000"/>
              </a:lnSpc>
              <a:spcBef>
                <a:spcPts val="200"/>
              </a:spcBef>
              <a:spcAft>
                <a:spcPts val="0"/>
              </a:spcAft>
              <a:buClr>
                <a:schemeClr val="dk1"/>
              </a:buClr>
              <a:buSzPct val="76470"/>
              <a:buFont typeface="Open Sans"/>
              <a:buChar char="▪"/>
              <a:defRPr sz="1700" b="0" i="0" u="none" strike="noStrike" cap="none">
                <a:solidFill>
                  <a:srgbClr val="506070"/>
                </a:solidFill>
                <a:latin typeface="Open Sans"/>
                <a:ea typeface="Open Sans"/>
                <a:cs typeface="Open Sans"/>
                <a:sym typeface="Open Sans"/>
              </a:defRPr>
            </a:lvl3pPr>
            <a:lvl4pPr marL="317500" marR="0" lvl="3" indent="152400" algn="l" rtl="0">
              <a:lnSpc>
                <a:spcPct val="100000"/>
              </a:lnSpc>
              <a:spcBef>
                <a:spcPts val="200"/>
              </a:spcBef>
              <a:spcAft>
                <a:spcPts val="0"/>
              </a:spcAft>
              <a:buClr>
                <a:schemeClr val="dk1"/>
              </a:buClr>
              <a:buSzPct val="80000"/>
              <a:buFont typeface="Open Sans"/>
              <a:buChar char="•"/>
              <a:defRPr sz="1500" b="0" i="0" u="none" strike="noStrike" cap="none">
                <a:solidFill>
                  <a:srgbClr val="506070"/>
                </a:solidFill>
                <a:latin typeface="Open Sans"/>
                <a:ea typeface="Open Sans"/>
                <a:cs typeface="Open Sans"/>
                <a:sym typeface="Open Sans"/>
              </a:defRPr>
            </a:lvl4pPr>
            <a:lvl5pPr marL="406400" marR="0" lvl="4" indent="82548" algn="l" rtl="0">
              <a:lnSpc>
                <a:spcPct val="100000"/>
              </a:lnSpc>
              <a:spcBef>
                <a:spcPts val="200"/>
              </a:spcBef>
              <a:spcAft>
                <a:spcPts val="0"/>
              </a:spcAft>
              <a:buClr>
                <a:schemeClr val="dk1"/>
              </a:buClr>
              <a:buSzPct val="64285"/>
              <a:buFont typeface="Open Sans"/>
              <a:buChar char="−"/>
              <a:defRPr sz="1400" b="0" i="0" u="none" strike="noStrike" cap="none">
                <a:solidFill>
                  <a:srgbClr val="506070"/>
                </a:solidFill>
                <a:latin typeface="Open Sans"/>
                <a:ea typeface="Open Sans"/>
                <a:cs typeface="Open Sans"/>
                <a:sym typeface="Open Sans"/>
              </a:defRPr>
            </a:lvl5pPr>
            <a:lvl6pPr marL="939800" marR="0" lvl="5"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5_Title and Content Slide">
    <p:spTree>
      <p:nvGrpSpPr>
        <p:cNvPr id="1" name="Shape 264"/>
        <p:cNvGrpSpPr/>
        <p:nvPr/>
      </p:nvGrpSpPr>
      <p:grpSpPr>
        <a:xfrm>
          <a:off x="0" y="0"/>
          <a:ext cx="0" cy="0"/>
          <a:chOff x="0" y="0"/>
          <a:chExt cx="0" cy="0"/>
        </a:xfrm>
      </p:grpSpPr>
      <p:sp>
        <p:nvSpPr>
          <p:cNvPr id="265" name="Shape 265"/>
          <p:cNvSpPr/>
          <p:nvPr/>
        </p:nvSpPr>
        <p:spPr>
          <a:xfrm>
            <a:off x="-5718" y="0"/>
            <a:ext cx="9144000" cy="1223100"/>
          </a:xfrm>
          <a:prstGeom prst="rect">
            <a:avLst/>
          </a:prstGeom>
          <a:solidFill>
            <a:schemeClr val="accent1"/>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66" name="Shape 266"/>
          <p:cNvSpPr txBox="1">
            <a:spLocks noGrp="1"/>
          </p:cNvSpPr>
          <p:nvPr>
            <p:ph type="title"/>
          </p:nvPr>
        </p:nvSpPr>
        <p:spPr>
          <a:xfrm>
            <a:off x="225514" y="210534"/>
            <a:ext cx="8725800" cy="802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Roboto Slab"/>
              <a:buNone/>
              <a:defRPr sz="3600" b="0" i="0" u="none" strike="noStrike" cap="none">
                <a:solidFill>
                  <a:srgbClr val="FFFFFF"/>
                </a:solidFill>
                <a:latin typeface="Roboto Slab"/>
                <a:ea typeface="Roboto Slab"/>
                <a:cs typeface="Roboto Slab"/>
                <a:sym typeface="Roboto Slab"/>
              </a:defRPr>
            </a:lvl1pPr>
            <a:lvl2pPr marL="0" marR="0" lvl="1"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9pPr>
          </a:lstStyle>
          <a:p>
            <a:endParaRPr/>
          </a:p>
        </p:txBody>
      </p:sp>
      <p:sp>
        <p:nvSpPr>
          <p:cNvPr id="267" name="Shape 267"/>
          <p:cNvSpPr txBox="1"/>
          <p:nvPr/>
        </p:nvSpPr>
        <p:spPr>
          <a:xfrm>
            <a:off x="9678735" y="942474"/>
            <a:ext cx="914400" cy="6858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268" name="Shape 268"/>
          <p:cNvSpPr txBox="1">
            <a:spLocks noGrp="1"/>
          </p:cNvSpPr>
          <p:nvPr>
            <p:ph type="body" idx="1"/>
          </p:nvPr>
        </p:nvSpPr>
        <p:spPr>
          <a:xfrm>
            <a:off x="225423" y="1441824"/>
            <a:ext cx="8725800" cy="3160199"/>
          </a:xfrm>
          <a:prstGeom prst="rect">
            <a:avLst/>
          </a:prstGeom>
          <a:noFill/>
          <a:ln>
            <a:noFill/>
          </a:ln>
        </p:spPr>
        <p:txBody>
          <a:bodyPr lIns="91425" tIns="91425" rIns="91425" bIns="91425" anchor="t" anchorCtr="0"/>
          <a:lstStyle>
            <a:lvl1pPr marL="101600" marR="0" lvl="0" indent="190500" algn="l" rtl="0">
              <a:lnSpc>
                <a:spcPct val="100000"/>
              </a:lnSpc>
              <a:spcBef>
                <a:spcPts val="200"/>
              </a:spcBef>
              <a:spcAft>
                <a:spcPts val="0"/>
              </a:spcAft>
              <a:buClr>
                <a:srgbClr val="69707B"/>
              </a:buClr>
              <a:buSzPct val="80000"/>
              <a:buFont typeface="Open Sans"/>
              <a:buChar char="•"/>
              <a:defRPr sz="2000" b="0" i="0" u="none" strike="noStrike" cap="none">
                <a:solidFill>
                  <a:schemeClr val="dk1"/>
                </a:solidFill>
                <a:latin typeface="Open Sans"/>
                <a:ea typeface="Open Sans"/>
                <a:cs typeface="Open Sans"/>
                <a:sym typeface="Open Sans"/>
              </a:defRPr>
            </a:lvl1pPr>
            <a:lvl2pPr marL="254000" marR="0" lvl="1" indent="101598" algn="l" rtl="0">
              <a:lnSpc>
                <a:spcPct val="100000"/>
              </a:lnSpc>
              <a:spcBef>
                <a:spcPts val="200"/>
              </a:spcBef>
              <a:spcAft>
                <a:spcPts val="0"/>
              </a:spcAft>
              <a:buClr>
                <a:schemeClr val="dk1"/>
              </a:buClr>
              <a:buSzPct val="77777"/>
              <a:buFont typeface="Open Sans"/>
              <a:buChar char="−"/>
              <a:defRPr sz="1800" b="0" i="0" u="none" strike="noStrike" cap="none">
                <a:solidFill>
                  <a:srgbClr val="506070"/>
                </a:solidFill>
                <a:latin typeface="Open Sans"/>
                <a:ea typeface="Open Sans"/>
                <a:cs typeface="Open Sans"/>
                <a:sym typeface="Open Sans"/>
              </a:defRPr>
            </a:lvl2pPr>
            <a:lvl3pPr marL="304800" marR="0" lvl="2" indent="95248" algn="l" rtl="0">
              <a:lnSpc>
                <a:spcPct val="100000"/>
              </a:lnSpc>
              <a:spcBef>
                <a:spcPts val="200"/>
              </a:spcBef>
              <a:spcAft>
                <a:spcPts val="0"/>
              </a:spcAft>
              <a:buClr>
                <a:schemeClr val="dk1"/>
              </a:buClr>
              <a:buSzPct val="76470"/>
              <a:buFont typeface="Open Sans"/>
              <a:buChar char="▪"/>
              <a:defRPr sz="1700" b="0" i="0" u="none" strike="noStrike" cap="none">
                <a:solidFill>
                  <a:srgbClr val="506070"/>
                </a:solidFill>
                <a:latin typeface="Open Sans"/>
                <a:ea typeface="Open Sans"/>
                <a:cs typeface="Open Sans"/>
                <a:sym typeface="Open Sans"/>
              </a:defRPr>
            </a:lvl3pPr>
            <a:lvl4pPr marL="317500" marR="0" lvl="3" indent="152400" algn="l" rtl="0">
              <a:lnSpc>
                <a:spcPct val="100000"/>
              </a:lnSpc>
              <a:spcBef>
                <a:spcPts val="200"/>
              </a:spcBef>
              <a:spcAft>
                <a:spcPts val="0"/>
              </a:spcAft>
              <a:buClr>
                <a:schemeClr val="dk1"/>
              </a:buClr>
              <a:buSzPct val="80000"/>
              <a:buFont typeface="Open Sans"/>
              <a:buChar char="•"/>
              <a:defRPr sz="1500" b="0" i="0" u="none" strike="noStrike" cap="none">
                <a:solidFill>
                  <a:srgbClr val="506070"/>
                </a:solidFill>
                <a:latin typeface="Open Sans"/>
                <a:ea typeface="Open Sans"/>
                <a:cs typeface="Open Sans"/>
                <a:sym typeface="Open Sans"/>
              </a:defRPr>
            </a:lvl4pPr>
            <a:lvl5pPr marL="406400" marR="0" lvl="4" indent="82548" algn="l" rtl="0">
              <a:lnSpc>
                <a:spcPct val="100000"/>
              </a:lnSpc>
              <a:spcBef>
                <a:spcPts val="200"/>
              </a:spcBef>
              <a:spcAft>
                <a:spcPts val="0"/>
              </a:spcAft>
              <a:buClr>
                <a:schemeClr val="dk1"/>
              </a:buClr>
              <a:buSzPct val="64285"/>
              <a:buFont typeface="Open Sans"/>
              <a:buChar char="−"/>
              <a:defRPr sz="1400" b="0" i="0" u="none" strike="noStrike" cap="none">
                <a:solidFill>
                  <a:srgbClr val="506070"/>
                </a:solidFill>
                <a:latin typeface="Open Sans"/>
                <a:ea typeface="Open Sans"/>
                <a:cs typeface="Open Sans"/>
                <a:sym typeface="Open Sans"/>
              </a:defRPr>
            </a:lvl5pPr>
            <a:lvl6pPr marL="939800" marR="0" lvl="5"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3_Title and Content Slide">
    <p:bg>
      <p:bgPr>
        <a:solidFill>
          <a:schemeClr val="dk1"/>
        </a:solidFill>
        <a:effectLst/>
      </p:bgPr>
    </p:bg>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225514" y="210534"/>
            <a:ext cx="8725800" cy="490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Roboto Slab"/>
              <a:buNone/>
              <a:defRPr sz="3600" b="0" i="0" u="none" strike="noStrike" cap="none">
                <a:solidFill>
                  <a:srgbClr val="FFFFFF"/>
                </a:solidFill>
                <a:latin typeface="Roboto Slab"/>
                <a:ea typeface="Roboto Slab"/>
                <a:cs typeface="Roboto Slab"/>
                <a:sym typeface="Roboto Slab"/>
              </a:defRPr>
            </a:lvl1pPr>
            <a:lvl2pPr marL="0" marR="0" lvl="1"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9pPr>
          </a:lstStyle>
          <a:p>
            <a:endParaRPr/>
          </a:p>
        </p:txBody>
      </p:sp>
      <p:sp>
        <p:nvSpPr>
          <p:cNvPr id="271" name="Shape 271"/>
          <p:cNvSpPr txBox="1"/>
          <p:nvPr/>
        </p:nvSpPr>
        <p:spPr>
          <a:xfrm>
            <a:off x="6164635" y="4872369"/>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EEAEA"/>
              </a:buClr>
              <a:buSzPct val="25000"/>
              <a:buFont typeface="Arial"/>
              <a:buNone/>
            </a:pPr>
            <a:r>
              <a:rPr lang="en" sz="500" b="0" i="0" u="none" strike="noStrike" cap="none">
                <a:solidFill>
                  <a:schemeClr val="lt1"/>
                </a:solidFill>
                <a:latin typeface="Open Sans"/>
                <a:ea typeface="Open Sans"/>
                <a:cs typeface="Open Sans"/>
                <a:sym typeface="Open Sans"/>
              </a:rPr>
              <a:t>Confidential and Proprietary</a:t>
            </a:r>
          </a:p>
        </p:txBody>
      </p:sp>
      <p:sp>
        <p:nvSpPr>
          <p:cNvPr id="272" name="Shape 272"/>
          <p:cNvSpPr txBox="1"/>
          <p:nvPr/>
        </p:nvSpPr>
        <p:spPr>
          <a:xfrm>
            <a:off x="7188046" y="4804110"/>
            <a:ext cx="298500" cy="273900"/>
          </a:xfrm>
          <a:prstGeom prst="rect">
            <a:avLst/>
          </a:prstGeom>
          <a:noFill/>
          <a:ln>
            <a:noFill/>
          </a:ln>
        </p:spPr>
        <p:txBody>
          <a:bodyPr lIns="38575" tIns="19275" rIns="38575" bIns="19275" anchor="ctr" anchorCtr="0">
            <a:noAutofit/>
          </a:bodyPr>
          <a:lstStyle/>
          <a:p>
            <a:pPr marL="0" marR="0" lvl="0" indent="0" algn="l" rtl="0">
              <a:lnSpc>
                <a:spcPct val="100000"/>
              </a:lnSpc>
              <a:spcBef>
                <a:spcPts val="0"/>
              </a:spcBef>
              <a:spcAft>
                <a:spcPts val="0"/>
              </a:spcAft>
              <a:buClr>
                <a:srgbClr val="9EEAEA"/>
              </a:buClr>
              <a:buSzPct val="25000"/>
              <a:buFont typeface="Arial"/>
              <a:buNone/>
            </a:pPr>
            <a:fld id="{00000000-1234-1234-1234-123412341234}" type="slidenum">
              <a:rPr lang="en" sz="600" b="0" i="0" u="none" strike="noStrike" cap="none">
                <a:solidFill>
                  <a:schemeClr val="lt1"/>
                </a:solidFill>
                <a:latin typeface="Arial"/>
                <a:ea typeface="Arial"/>
                <a:cs typeface="Arial"/>
                <a:sym typeface="Arial"/>
              </a:rPr>
              <a:t>‹#›</a:t>
            </a:fld>
            <a:endParaRPr lang="en" sz="600" b="0" i="0" u="none" strike="noStrike" cap="none">
              <a:solidFill>
                <a:schemeClr val="lt1"/>
              </a:solidFill>
              <a:latin typeface="Arial"/>
              <a:ea typeface="Arial"/>
              <a:cs typeface="Arial"/>
              <a:sym typeface="Arial"/>
            </a:endParaRPr>
          </a:p>
        </p:txBody>
      </p:sp>
      <p:cxnSp>
        <p:nvCxnSpPr>
          <p:cNvPr id="273" name="Shape 273"/>
          <p:cNvCxnSpPr/>
          <p:nvPr/>
        </p:nvCxnSpPr>
        <p:spPr>
          <a:xfrm>
            <a:off x="7146481" y="4901917"/>
            <a:ext cx="0" cy="87900"/>
          </a:xfrm>
          <a:prstGeom prst="straightConnector1">
            <a:avLst/>
          </a:prstGeom>
          <a:noFill/>
          <a:ln w="9525" cap="flat" cmpd="sng">
            <a:solidFill>
              <a:srgbClr val="9CEAE9"/>
            </a:solidFill>
            <a:prstDash val="solid"/>
            <a:miter/>
            <a:headEnd type="none" w="med" len="med"/>
            <a:tailEnd type="none" w="med" len="med"/>
          </a:ln>
        </p:spPr>
      </p:cxnSp>
      <p:sp>
        <p:nvSpPr>
          <p:cNvPr id="274" name="Shape 274"/>
          <p:cNvSpPr/>
          <p:nvPr/>
        </p:nvSpPr>
        <p:spPr>
          <a:xfrm>
            <a:off x="7979714" y="4806841"/>
            <a:ext cx="825900" cy="2424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75" name="Shape 275"/>
          <p:cNvSpPr txBox="1">
            <a:spLocks noGrp="1"/>
          </p:cNvSpPr>
          <p:nvPr>
            <p:ph type="body" idx="1"/>
          </p:nvPr>
        </p:nvSpPr>
        <p:spPr>
          <a:xfrm>
            <a:off x="225423" y="797241"/>
            <a:ext cx="8725800" cy="3804600"/>
          </a:xfrm>
          <a:prstGeom prst="rect">
            <a:avLst/>
          </a:prstGeom>
          <a:noFill/>
          <a:ln>
            <a:noFill/>
          </a:ln>
        </p:spPr>
        <p:txBody>
          <a:bodyPr lIns="91425" tIns="91425" rIns="91425" bIns="91425" anchor="t" anchorCtr="0"/>
          <a:lstStyle>
            <a:lvl1pPr marL="101600" marR="0" lvl="0" indent="190500" algn="l" rtl="0">
              <a:lnSpc>
                <a:spcPct val="100000"/>
              </a:lnSpc>
              <a:spcBef>
                <a:spcPts val="200"/>
              </a:spcBef>
              <a:spcAft>
                <a:spcPts val="0"/>
              </a:spcAft>
              <a:buClr>
                <a:srgbClr val="69707B"/>
              </a:buClr>
              <a:buSzPct val="80000"/>
              <a:buFont typeface="Open Sans"/>
              <a:buChar char="•"/>
              <a:defRPr sz="2000" b="0" i="0" u="none" strike="noStrike" cap="none">
                <a:solidFill>
                  <a:srgbClr val="FFFFFF"/>
                </a:solidFill>
                <a:latin typeface="Open Sans"/>
                <a:ea typeface="Open Sans"/>
                <a:cs typeface="Open Sans"/>
                <a:sym typeface="Open Sans"/>
              </a:defRPr>
            </a:lvl1pPr>
            <a:lvl2pPr marL="254000" marR="0" lvl="1" indent="101598" algn="l" rtl="0">
              <a:lnSpc>
                <a:spcPct val="100000"/>
              </a:lnSpc>
              <a:spcBef>
                <a:spcPts val="200"/>
              </a:spcBef>
              <a:spcAft>
                <a:spcPts val="0"/>
              </a:spcAft>
              <a:buClr>
                <a:schemeClr val="dk1"/>
              </a:buClr>
              <a:buSzPct val="77777"/>
              <a:buFont typeface="Open Sans"/>
              <a:buChar char="−"/>
              <a:defRPr sz="1800" b="0" i="0" u="none" strike="noStrike" cap="none">
                <a:solidFill>
                  <a:srgbClr val="506070"/>
                </a:solidFill>
                <a:latin typeface="Open Sans"/>
                <a:ea typeface="Open Sans"/>
                <a:cs typeface="Open Sans"/>
                <a:sym typeface="Open Sans"/>
              </a:defRPr>
            </a:lvl2pPr>
            <a:lvl3pPr marL="304800" marR="0" lvl="2" indent="95248" algn="l" rtl="0">
              <a:lnSpc>
                <a:spcPct val="100000"/>
              </a:lnSpc>
              <a:spcBef>
                <a:spcPts val="200"/>
              </a:spcBef>
              <a:spcAft>
                <a:spcPts val="0"/>
              </a:spcAft>
              <a:buClr>
                <a:schemeClr val="dk1"/>
              </a:buClr>
              <a:buSzPct val="76470"/>
              <a:buFont typeface="Open Sans"/>
              <a:buChar char="▪"/>
              <a:defRPr sz="1700" b="0" i="0" u="none" strike="noStrike" cap="none">
                <a:solidFill>
                  <a:srgbClr val="506070"/>
                </a:solidFill>
                <a:latin typeface="Open Sans"/>
                <a:ea typeface="Open Sans"/>
                <a:cs typeface="Open Sans"/>
                <a:sym typeface="Open Sans"/>
              </a:defRPr>
            </a:lvl3pPr>
            <a:lvl4pPr marL="317500" marR="0" lvl="3" indent="152400" algn="l" rtl="0">
              <a:lnSpc>
                <a:spcPct val="100000"/>
              </a:lnSpc>
              <a:spcBef>
                <a:spcPts val="200"/>
              </a:spcBef>
              <a:spcAft>
                <a:spcPts val="0"/>
              </a:spcAft>
              <a:buClr>
                <a:schemeClr val="dk1"/>
              </a:buClr>
              <a:buSzPct val="80000"/>
              <a:buFont typeface="Open Sans"/>
              <a:buChar char="•"/>
              <a:defRPr sz="1500" b="0" i="0" u="none" strike="noStrike" cap="none">
                <a:solidFill>
                  <a:srgbClr val="506070"/>
                </a:solidFill>
                <a:latin typeface="Open Sans"/>
                <a:ea typeface="Open Sans"/>
                <a:cs typeface="Open Sans"/>
                <a:sym typeface="Open Sans"/>
              </a:defRPr>
            </a:lvl4pPr>
            <a:lvl5pPr marL="406400" marR="0" lvl="4" indent="82548" algn="l" rtl="0">
              <a:lnSpc>
                <a:spcPct val="100000"/>
              </a:lnSpc>
              <a:spcBef>
                <a:spcPts val="200"/>
              </a:spcBef>
              <a:spcAft>
                <a:spcPts val="0"/>
              </a:spcAft>
              <a:buClr>
                <a:schemeClr val="dk1"/>
              </a:buClr>
              <a:buSzPct val="64285"/>
              <a:buFont typeface="Open Sans"/>
              <a:buChar char="−"/>
              <a:defRPr sz="1400" b="0" i="0" u="none" strike="noStrike" cap="none">
                <a:solidFill>
                  <a:srgbClr val="506070"/>
                </a:solidFill>
                <a:latin typeface="Open Sans"/>
                <a:ea typeface="Open Sans"/>
                <a:cs typeface="Open Sans"/>
                <a:sym typeface="Open Sans"/>
              </a:defRPr>
            </a:lvl5pPr>
            <a:lvl6pPr marL="939800" marR="0" lvl="5"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1270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0" algn="l" rtl="0">
              <a:lnSpc>
                <a:spcPct val="100000"/>
              </a:lnSpc>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Agenda">
    <p:spTree>
      <p:nvGrpSpPr>
        <p:cNvPr id="1" name="Shape 276"/>
        <p:cNvGrpSpPr/>
        <p:nvPr/>
      </p:nvGrpSpPr>
      <p:grpSpPr>
        <a:xfrm>
          <a:off x="0" y="0"/>
          <a:ext cx="0" cy="0"/>
          <a:chOff x="0" y="0"/>
          <a:chExt cx="0" cy="0"/>
        </a:xfrm>
      </p:grpSpPr>
      <p:sp>
        <p:nvSpPr>
          <p:cNvPr id="277" name="Shape 277"/>
          <p:cNvSpPr/>
          <p:nvPr/>
        </p:nvSpPr>
        <p:spPr>
          <a:xfrm>
            <a:off x="-5718" y="0"/>
            <a:ext cx="9144000" cy="4444200"/>
          </a:xfrm>
          <a:prstGeom prst="rect">
            <a:avLst/>
          </a:prstGeom>
          <a:solidFill>
            <a:schemeClr val="accent1"/>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78" name="Shape 278"/>
          <p:cNvSpPr txBox="1"/>
          <p:nvPr/>
        </p:nvSpPr>
        <p:spPr>
          <a:xfrm>
            <a:off x="864875" y="911775"/>
            <a:ext cx="7402800" cy="500400"/>
          </a:xfrm>
          <a:prstGeom prst="rect">
            <a:avLst/>
          </a:prstGeom>
          <a:noFill/>
          <a:ln>
            <a:noFill/>
          </a:ln>
        </p:spPr>
        <p:txBody>
          <a:bodyPr lIns="91425" tIns="91425" rIns="91425" bIns="91425" anchor="ctr" anchorCtr="0">
            <a:noAutofit/>
          </a:bodyPr>
          <a:lstStyle/>
          <a:p>
            <a:pPr lvl="0" rtl="0">
              <a:spcBef>
                <a:spcPts val="0"/>
              </a:spcBef>
              <a:buNone/>
            </a:pPr>
            <a:r>
              <a:rPr lang="en" sz="3600">
                <a:solidFill>
                  <a:schemeClr val="accent6"/>
                </a:solidFill>
                <a:latin typeface="Roboto Slab"/>
                <a:ea typeface="Roboto Slab"/>
                <a:cs typeface="Roboto Slab"/>
                <a:sym typeface="Roboto Slab"/>
              </a:rPr>
              <a:t>Agenda</a:t>
            </a:r>
          </a:p>
        </p:txBody>
      </p:sp>
      <p:sp>
        <p:nvSpPr>
          <p:cNvPr id="279" name="Shape 279"/>
          <p:cNvSpPr txBox="1">
            <a:spLocks noGrp="1"/>
          </p:cNvSpPr>
          <p:nvPr>
            <p:ph type="body" idx="1"/>
          </p:nvPr>
        </p:nvSpPr>
        <p:spPr>
          <a:xfrm>
            <a:off x="870607" y="1412170"/>
            <a:ext cx="7402800" cy="1949700"/>
          </a:xfrm>
          <a:prstGeom prst="rect">
            <a:avLst/>
          </a:prstGeom>
          <a:noFill/>
          <a:ln>
            <a:noFill/>
          </a:ln>
        </p:spPr>
        <p:txBody>
          <a:bodyPr lIns="91425" tIns="91425" rIns="91425" bIns="91425" anchor="t" anchorCtr="0"/>
          <a:lstStyle>
            <a:lvl1pPr marL="0" marR="0" lvl="0" indent="0" algn="l" rtl="0">
              <a:lnSpc>
                <a:spcPct val="115000"/>
              </a:lnSpc>
              <a:spcBef>
                <a:spcPts val="1000"/>
              </a:spcBef>
              <a:spcAft>
                <a:spcPts val="0"/>
              </a:spcAft>
              <a:buClr>
                <a:srgbClr val="FFFFFF"/>
              </a:buClr>
              <a:buSzPct val="100000"/>
              <a:buFont typeface="Open Sans"/>
              <a:buAutoNum type="arabicPeriod"/>
              <a:defRPr sz="2400" b="0" i="0" u="none" strike="noStrike" cap="none">
                <a:solidFill>
                  <a:srgbClr val="FFFFFF"/>
                </a:solidFill>
                <a:latin typeface="Open Sans"/>
                <a:ea typeface="Open Sans"/>
                <a:cs typeface="Open Sans"/>
                <a:sym typeface="Open Sans"/>
              </a:defRPr>
            </a:lvl1pPr>
            <a:lvl2pPr marL="101600" marR="0" lvl="1" indent="0" algn="l" rtl="0">
              <a:lnSpc>
                <a:spcPct val="115000"/>
              </a:lnSpc>
              <a:spcBef>
                <a:spcPts val="1000"/>
              </a:spcBef>
              <a:spcAft>
                <a:spcPts val="0"/>
              </a:spcAft>
              <a:buClr>
                <a:srgbClr val="FFFFFF"/>
              </a:buClr>
              <a:buSzPct val="100000"/>
              <a:buFont typeface="Open Sans"/>
              <a:buAutoNum type="alphaLcPeriod"/>
              <a:defRPr sz="2000" b="0" i="0" u="none" strike="noStrike" cap="none">
                <a:solidFill>
                  <a:srgbClr val="FFFFFF"/>
                </a:solidFill>
                <a:latin typeface="Open Sans"/>
                <a:ea typeface="Open Sans"/>
                <a:cs typeface="Open Sans"/>
                <a:sym typeface="Open Sans"/>
              </a:defRPr>
            </a:lvl2pPr>
            <a:lvl3pPr marL="165100" marR="0" lvl="2" indent="0" algn="l" rtl="0">
              <a:lnSpc>
                <a:spcPct val="115000"/>
              </a:lnSpc>
              <a:spcBef>
                <a:spcPts val="1000"/>
              </a:spcBef>
              <a:spcAft>
                <a:spcPts val="0"/>
              </a:spcAft>
              <a:buClr>
                <a:srgbClr val="FFFFFF"/>
              </a:buClr>
              <a:buSzPct val="100000"/>
              <a:buFont typeface="Open Sans"/>
              <a:buAutoNum type="romanLcPeriod"/>
              <a:defRPr sz="1800" b="0" i="0" u="none" strike="noStrike" cap="none">
                <a:solidFill>
                  <a:srgbClr val="FFFFFF"/>
                </a:solidFill>
                <a:latin typeface="Open Sans"/>
                <a:ea typeface="Open Sans"/>
                <a:cs typeface="Open Sans"/>
                <a:sym typeface="Open Sans"/>
              </a:defRPr>
            </a:lvl3pPr>
            <a:lvl4pPr marL="241300" marR="0" lvl="3" indent="0" algn="l" rtl="0">
              <a:lnSpc>
                <a:spcPct val="115000"/>
              </a:lnSpc>
              <a:spcBef>
                <a:spcPts val="1000"/>
              </a:spcBef>
              <a:spcAft>
                <a:spcPts val="0"/>
              </a:spcAft>
              <a:buClr>
                <a:srgbClr val="FFFFFF"/>
              </a:buClr>
              <a:buFont typeface="Open Sans"/>
              <a:buAutoNum type="arabicPeriod"/>
              <a:defRPr b="0" i="0" u="none" strike="noStrike" cap="none">
                <a:solidFill>
                  <a:srgbClr val="FFFFFF"/>
                </a:solidFill>
                <a:latin typeface="Open Sans"/>
                <a:ea typeface="Open Sans"/>
                <a:cs typeface="Open Sans"/>
                <a:sym typeface="Open Sans"/>
              </a:defRPr>
            </a:lvl4pPr>
            <a:lvl5pPr marL="317500" marR="0" lvl="4" indent="0" algn="l" rtl="0">
              <a:lnSpc>
                <a:spcPct val="115000"/>
              </a:lnSpc>
              <a:spcBef>
                <a:spcPts val="1000"/>
              </a:spcBef>
              <a:spcAft>
                <a:spcPts val="0"/>
              </a:spcAft>
              <a:buClr>
                <a:srgbClr val="FFFFFF"/>
              </a:buClr>
              <a:buFont typeface="Open Sans"/>
              <a:buAutoNum type="alphaLcPeriod"/>
              <a:defRPr sz="1100" b="0" i="0" u="none" strike="noStrike" cap="none">
                <a:solidFill>
                  <a:srgbClr val="FFFFFF"/>
                </a:solidFill>
                <a:latin typeface="Open Sans"/>
                <a:ea typeface="Open Sans"/>
                <a:cs typeface="Open Sans"/>
                <a:sym typeface="Open Sans"/>
              </a:defRPr>
            </a:lvl5pPr>
            <a:lvl6pPr marL="939800" marR="0" lvl="5" indent="0" algn="l" rtl="0">
              <a:lnSpc>
                <a:spcPct val="115000"/>
              </a:lnSpc>
              <a:spcBef>
                <a:spcPts val="1000"/>
              </a:spcBef>
              <a:spcAft>
                <a:spcPts val="0"/>
              </a:spcAft>
              <a:buClr>
                <a:srgbClr val="FFFFFF"/>
              </a:buClr>
              <a:buSzPct val="66666"/>
              <a:buFont typeface="Open Sans"/>
              <a:buAutoNum type="romanLcPeriod"/>
              <a:defRPr sz="600" b="0" i="0" u="none" strike="noStrike" cap="none">
                <a:solidFill>
                  <a:srgbClr val="FFFFFF"/>
                </a:solidFill>
                <a:latin typeface="Open Sans"/>
                <a:ea typeface="Open Sans"/>
                <a:cs typeface="Open Sans"/>
                <a:sym typeface="Open Sans"/>
              </a:defRPr>
            </a:lvl6pPr>
            <a:lvl7pPr marL="1130300" marR="0" lvl="6" indent="12700" algn="l" rtl="0">
              <a:lnSpc>
                <a:spcPct val="115000"/>
              </a:lnSpc>
              <a:spcBef>
                <a:spcPts val="1000"/>
              </a:spcBef>
              <a:spcAft>
                <a:spcPts val="0"/>
              </a:spcAft>
              <a:buClr>
                <a:srgbClr val="FFFFFF"/>
              </a:buClr>
              <a:buSzPct val="66666"/>
              <a:buFont typeface="Open Sans"/>
              <a:buAutoNum type="arabicPeriod"/>
              <a:defRPr sz="600" b="0" i="0" u="none" strike="noStrike" cap="none">
                <a:solidFill>
                  <a:srgbClr val="FFFFFF"/>
                </a:solidFill>
                <a:latin typeface="Open Sans"/>
                <a:ea typeface="Open Sans"/>
                <a:cs typeface="Open Sans"/>
                <a:sym typeface="Open Sans"/>
              </a:defRPr>
            </a:lvl7pPr>
            <a:lvl8pPr marL="1320800" marR="0" lvl="7" indent="12700" algn="l" rtl="0">
              <a:lnSpc>
                <a:spcPct val="115000"/>
              </a:lnSpc>
              <a:spcBef>
                <a:spcPts val="1000"/>
              </a:spcBef>
              <a:spcAft>
                <a:spcPts val="0"/>
              </a:spcAft>
              <a:buClr>
                <a:srgbClr val="FFFFFF"/>
              </a:buClr>
              <a:buSzPct val="66666"/>
              <a:buFont typeface="Open Sans"/>
              <a:buAutoNum type="alphaLcPeriod"/>
              <a:defRPr sz="600" b="0" i="0" u="none" strike="noStrike" cap="none">
                <a:solidFill>
                  <a:srgbClr val="FFFFFF"/>
                </a:solidFill>
                <a:latin typeface="Open Sans"/>
                <a:ea typeface="Open Sans"/>
                <a:cs typeface="Open Sans"/>
                <a:sym typeface="Open Sans"/>
              </a:defRPr>
            </a:lvl8pPr>
            <a:lvl9pPr marL="1524000" marR="0" lvl="8" indent="0" algn="l" rtl="0">
              <a:lnSpc>
                <a:spcPct val="115000"/>
              </a:lnSpc>
              <a:spcBef>
                <a:spcPts val="1000"/>
              </a:spcBef>
              <a:spcAft>
                <a:spcPts val="0"/>
              </a:spcAft>
              <a:buClr>
                <a:srgbClr val="FFFFFF"/>
              </a:buClr>
              <a:buSzPct val="66666"/>
              <a:buFont typeface="Open Sans"/>
              <a:buAutoNum type="romanLcPeriod"/>
              <a:defRPr sz="600" b="0" i="0" u="none" strike="noStrike" cap="none">
                <a:solidFill>
                  <a:srgbClr val="FFFFFF"/>
                </a:solidFill>
                <a:latin typeface="Open Sans"/>
                <a:ea typeface="Open Sans"/>
                <a:cs typeface="Open Sans"/>
                <a:sym typeface="Open Sans"/>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Statement - White">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225525" y="210452"/>
            <a:ext cx="8725800" cy="4451700"/>
          </a:xfrm>
          <a:prstGeom prst="rect">
            <a:avLst/>
          </a:prstGeom>
        </p:spPr>
        <p:txBody>
          <a:bodyPr lIns="91425" tIns="91425" rIns="91425" bIns="91425" anchor="ctr" anchorCtr="0"/>
          <a:lstStyle>
            <a:lvl1pPr lvl="0" algn="ctr" rtl="0">
              <a:spcBef>
                <a:spcPts val="0"/>
              </a:spcBef>
              <a:buNone/>
              <a:defRPr>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Statement - Teal">
    <p:bg>
      <p:bgPr>
        <a:solidFill>
          <a:schemeClr val="accent1"/>
        </a:solidFill>
        <a:effectLst/>
      </p:bgPr>
    </p:bg>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225525" y="210452"/>
            <a:ext cx="8725800" cy="4451700"/>
          </a:xfrm>
          <a:prstGeom prst="rect">
            <a:avLst/>
          </a:prstGeom>
        </p:spPr>
        <p:txBody>
          <a:bodyPr lIns="91425" tIns="91425" rIns="91425" bIns="91425" anchor="ctr" anchorCtr="0"/>
          <a:lstStyle>
            <a:lvl1pPr lvl="0" algn="ctr" rtl="0">
              <a:spcBef>
                <a:spcPts val="0"/>
              </a:spcBef>
              <a:buNone/>
              <a:defRPr>
                <a:solidFill>
                  <a:srgbClr val="FFFFFF"/>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284" name="Shape 284"/>
          <p:cNvSpPr txBox="1"/>
          <p:nvPr/>
        </p:nvSpPr>
        <p:spPr>
          <a:xfrm>
            <a:off x="6164635" y="4872369"/>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EEAEA"/>
              </a:buClr>
              <a:buSzPct val="25000"/>
              <a:buFont typeface="Arial"/>
              <a:buNone/>
            </a:pPr>
            <a:r>
              <a:rPr lang="en" sz="500" b="0" i="0" u="none" strike="noStrike" cap="none">
                <a:solidFill>
                  <a:schemeClr val="lt1"/>
                </a:solidFill>
                <a:latin typeface="Open Sans"/>
                <a:ea typeface="Open Sans"/>
                <a:cs typeface="Open Sans"/>
                <a:sym typeface="Open Sans"/>
              </a:rPr>
              <a:t>Confidential and Proprietary</a:t>
            </a:r>
          </a:p>
        </p:txBody>
      </p:sp>
      <p:sp>
        <p:nvSpPr>
          <p:cNvPr id="285" name="Shape 285"/>
          <p:cNvSpPr txBox="1"/>
          <p:nvPr/>
        </p:nvSpPr>
        <p:spPr>
          <a:xfrm>
            <a:off x="7188046" y="4804110"/>
            <a:ext cx="298500" cy="273900"/>
          </a:xfrm>
          <a:prstGeom prst="rect">
            <a:avLst/>
          </a:prstGeom>
          <a:noFill/>
          <a:ln>
            <a:noFill/>
          </a:ln>
        </p:spPr>
        <p:txBody>
          <a:bodyPr lIns="38575" tIns="19275" rIns="38575" bIns="19275" anchor="ctr" anchorCtr="0">
            <a:noAutofit/>
          </a:bodyPr>
          <a:lstStyle/>
          <a:p>
            <a:pPr marL="0" marR="0" lvl="0" indent="0" algn="l" rtl="0">
              <a:lnSpc>
                <a:spcPct val="100000"/>
              </a:lnSpc>
              <a:spcBef>
                <a:spcPts val="0"/>
              </a:spcBef>
              <a:spcAft>
                <a:spcPts val="0"/>
              </a:spcAft>
              <a:buClr>
                <a:srgbClr val="9EEAEA"/>
              </a:buClr>
              <a:buSzPct val="25000"/>
              <a:buFont typeface="Arial"/>
              <a:buNone/>
            </a:pPr>
            <a:fld id="{00000000-1234-1234-1234-123412341234}" type="slidenum">
              <a:rPr lang="en" sz="600" b="0" i="0" u="none" strike="noStrike" cap="none">
                <a:solidFill>
                  <a:schemeClr val="lt1"/>
                </a:solidFill>
                <a:latin typeface="Arial"/>
                <a:ea typeface="Arial"/>
                <a:cs typeface="Arial"/>
                <a:sym typeface="Arial"/>
              </a:rPr>
              <a:t>‹#›</a:t>
            </a:fld>
            <a:endParaRPr lang="en" sz="600" b="0" i="0" u="none" strike="noStrike" cap="none">
              <a:solidFill>
                <a:schemeClr val="lt1"/>
              </a:solidFill>
              <a:latin typeface="Arial"/>
              <a:ea typeface="Arial"/>
              <a:cs typeface="Arial"/>
              <a:sym typeface="Arial"/>
            </a:endParaRPr>
          </a:p>
        </p:txBody>
      </p:sp>
      <p:cxnSp>
        <p:nvCxnSpPr>
          <p:cNvPr id="286" name="Shape 286"/>
          <p:cNvCxnSpPr/>
          <p:nvPr/>
        </p:nvCxnSpPr>
        <p:spPr>
          <a:xfrm>
            <a:off x="7146481" y="4901917"/>
            <a:ext cx="0" cy="87900"/>
          </a:xfrm>
          <a:prstGeom prst="straightConnector1">
            <a:avLst/>
          </a:prstGeom>
          <a:noFill/>
          <a:ln w="9525" cap="flat" cmpd="sng">
            <a:solidFill>
              <a:srgbClr val="9CEAE9"/>
            </a:solidFill>
            <a:prstDash val="solid"/>
            <a:miter/>
            <a:headEnd type="none" w="med" len="med"/>
            <a:tailEnd type="none" w="med" len="med"/>
          </a:ln>
        </p:spPr>
      </p:cxnSp>
      <p:sp>
        <p:nvSpPr>
          <p:cNvPr id="287" name="Shape 287"/>
          <p:cNvSpPr/>
          <p:nvPr/>
        </p:nvSpPr>
        <p:spPr>
          <a:xfrm>
            <a:off x="7979714" y="4806841"/>
            <a:ext cx="825900" cy="2424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Statement - Grey">
    <p:bg>
      <p:bgPr>
        <a:solidFill>
          <a:schemeClr val="dk1"/>
        </a:solidFill>
        <a:effectLst/>
      </p:bgPr>
    </p:bg>
    <p:spTree>
      <p:nvGrpSpPr>
        <p:cNvPr id="1" name="Shape 288"/>
        <p:cNvGrpSpPr/>
        <p:nvPr/>
      </p:nvGrpSpPr>
      <p:grpSpPr>
        <a:xfrm>
          <a:off x="0" y="0"/>
          <a:ext cx="0" cy="0"/>
          <a:chOff x="0" y="0"/>
          <a:chExt cx="0" cy="0"/>
        </a:xfrm>
      </p:grpSpPr>
      <p:sp>
        <p:nvSpPr>
          <p:cNvPr id="289" name="Shape 289"/>
          <p:cNvSpPr txBox="1"/>
          <p:nvPr/>
        </p:nvSpPr>
        <p:spPr>
          <a:xfrm>
            <a:off x="6164635" y="4872369"/>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EEAEA"/>
              </a:buClr>
              <a:buSzPct val="25000"/>
              <a:buFont typeface="Arial"/>
              <a:buNone/>
            </a:pPr>
            <a:r>
              <a:rPr lang="en" sz="500" b="0" i="0" u="none" strike="noStrike" cap="none">
                <a:solidFill>
                  <a:schemeClr val="lt1"/>
                </a:solidFill>
                <a:latin typeface="Open Sans"/>
                <a:ea typeface="Open Sans"/>
                <a:cs typeface="Open Sans"/>
                <a:sym typeface="Open Sans"/>
              </a:rPr>
              <a:t>Confidential and Proprietary</a:t>
            </a:r>
          </a:p>
        </p:txBody>
      </p:sp>
      <p:sp>
        <p:nvSpPr>
          <p:cNvPr id="290" name="Shape 290"/>
          <p:cNvSpPr txBox="1"/>
          <p:nvPr/>
        </p:nvSpPr>
        <p:spPr>
          <a:xfrm>
            <a:off x="7188046" y="4804110"/>
            <a:ext cx="298500" cy="273900"/>
          </a:xfrm>
          <a:prstGeom prst="rect">
            <a:avLst/>
          </a:prstGeom>
          <a:noFill/>
          <a:ln>
            <a:noFill/>
          </a:ln>
        </p:spPr>
        <p:txBody>
          <a:bodyPr lIns="38575" tIns="19275" rIns="38575" bIns="19275" anchor="ctr" anchorCtr="0">
            <a:noAutofit/>
          </a:bodyPr>
          <a:lstStyle/>
          <a:p>
            <a:pPr marL="0" marR="0" lvl="0" indent="0" algn="l" rtl="0">
              <a:lnSpc>
                <a:spcPct val="100000"/>
              </a:lnSpc>
              <a:spcBef>
                <a:spcPts val="0"/>
              </a:spcBef>
              <a:spcAft>
                <a:spcPts val="0"/>
              </a:spcAft>
              <a:buClr>
                <a:srgbClr val="9EEAEA"/>
              </a:buClr>
              <a:buSzPct val="25000"/>
              <a:buFont typeface="Arial"/>
              <a:buNone/>
            </a:pPr>
            <a:fld id="{00000000-1234-1234-1234-123412341234}" type="slidenum">
              <a:rPr lang="en" sz="600" b="0" i="0" u="none" strike="noStrike" cap="none">
                <a:solidFill>
                  <a:schemeClr val="lt1"/>
                </a:solidFill>
                <a:latin typeface="Arial"/>
                <a:ea typeface="Arial"/>
                <a:cs typeface="Arial"/>
                <a:sym typeface="Arial"/>
              </a:rPr>
              <a:t>‹#›</a:t>
            </a:fld>
            <a:endParaRPr lang="en" sz="600" b="0" i="0" u="none" strike="noStrike" cap="none">
              <a:solidFill>
                <a:schemeClr val="lt1"/>
              </a:solidFill>
              <a:latin typeface="Arial"/>
              <a:ea typeface="Arial"/>
              <a:cs typeface="Arial"/>
              <a:sym typeface="Arial"/>
            </a:endParaRPr>
          </a:p>
        </p:txBody>
      </p:sp>
      <p:cxnSp>
        <p:nvCxnSpPr>
          <p:cNvPr id="291" name="Shape 291"/>
          <p:cNvCxnSpPr/>
          <p:nvPr/>
        </p:nvCxnSpPr>
        <p:spPr>
          <a:xfrm>
            <a:off x="7146481" y="4901917"/>
            <a:ext cx="0" cy="87900"/>
          </a:xfrm>
          <a:prstGeom prst="straightConnector1">
            <a:avLst/>
          </a:prstGeom>
          <a:noFill/>
          <a:ln w="9525" cap="flat" cmpd="sng">
            <a:solidFill>
              <a:srgbClr val="9CEAE9"/>
            </a:solidFill>
            <a:prstDash val="solid"/>
            <a:miter/>
            <a:headEnd type="none" w="med" len="med"/>
            <a:tailEnd type="none" w="med" len="med"/>
          </a:ln>
        </p:spPr>
      </p:cxnSp>
      <p:sp>
        <p:nvSpPr>
          <p:cNvPr id="292" name="Shape 292"/>
          <p:cNvSpPr/>
          <p:nvPr/>
        </p:nvSpPr>
        <p:spPr>
          <a:xfrm>
            <a:off x="7979714" y="4806841"/>
            <a:ext cx="825900" cy="2424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93" name="Shape 293"/>
          <p:cNvSpPr txBox="1">
            <a:spLocks noGrp="1"/>
          </p:cNvSpPr>
          <p:nvPr>
            <p:ph type="title"/>
          </p:nvPr>
        </p:nvSpPr>
        <p:spPr>
          <a:xfrm>
            <a:off x="225525" y="210452"/>
            <a:ext cx="8725800" cy="4451700"/>
          </a:xfrm>
          <a:prstGeom prst="rect">
            <a:avLst/>
          </a:prstGeom>
        </p:spPr>
        <p:txBody>
          <a:bodyPr lIns="91425" tIns="91425" rIns="91425" bIns="91425" anchor="ctr" anchorCtr="0"/>
          <a:lstStyle>
            <a:lvl1pPr lvl="0" algn="ctr" rtl="0">
              <a:spcBef>
                <a:spcPts val="0"/>
              </a:spcBef>
              <a:buNone/>
              <a:defRPr>
                <a:solidFill>
                  <a:srgbClr val="FFFFFF"/>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Large Title">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476237" y="1568396"/>
            <a:ext cx="7810500" cy="1743000"/>
          </a:xfrm>
          <a:prstGeom prst="rect">
            <a:avLst/>
          </a:prstGeom>
          <a:noFill/>
          <a:ln>
            <a:noFill/>
          </a:ln>
        </p:spPr>
        <p:txBody>
          <a:bodyPr lIns="34275" tIns="34275" rIns="34275" bIns="34275" anchor="t" anchorCtr="0"/>
          <a:lstStyle>
            <a:lvl1pPr marL="0" marR="0" lvl="0" indent="0" algn="l" rtl="0">
              <a:lnSpc>
                <a:spcPct val="100000"/>
              </a:lnSpc>
              <a:spcBef>
                <a:spcPts val="0"/>
              </a:spcBef>
              <a:spcAft>
                <a:spcPts val="0"/>
              </a:spcAft>
              <a:buClr>
                <a:srgbClr val="3DB5AD"/>
              </a:buClr>
              <a:buNone/>
              <a:defRPr b="0" i="0" u="none" strike="noStrike" cap="none">
                <a:solidFill>
                  <a:srgbClr val="3DB5AD"/>
                </a:solidFill>
              </a:defRPr>
            </a:lvl1pPr>
            <a:lvl2pPr marL="0" marR="0" lvl="1" indent="88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7pPr>
            <a:lvl8pPr marL="0" marR="0" lvl="7" indent="6096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9pPr>
          </a:lstStyle>
          <a:p>
            <a:endParaRPr/>
          </a:p>
        </p:txBody>
      </p:sp>
      <p:cxnSp>
        <p:nvCxnSpPr>
          <p:cNvPr id="299" name="Shape 299"/>
          <p:cNvCxnSpPr/>
          <p:nvPr/>
        </p:nvCxnSpPr>
        <p:spPr>
          <a:xfrm>
            <a:off x="476250" y="357187"/>
            <a:ext cx="1570800" cy="0"/>
          </a:xfrm>
          <a:prstGeom prst="straightConnector1">
            <a:avLst/>
          </a:prstGeom>
          <a:noFill/>
          <a:ln w="12700" cap="flat" cmpd="sng">
            <a:solidFill>
              <a:srgbClr val="A6AAA9"/>
            </a:solidFill>
            <a:prstDash val="solid"/>
            <a:miter/>
            <a:headEnd type="none" w="med" len="med"/>
            <a:tailEnd type="none" w="med" len="med"/>
          </a:ln>
        </p:spPr>
      </p:cxnSp>
      <p:cxnSp>
        <p:nvCxnSpPr>
          <p:cNvPr id="300" name="Shape 300"/>
          <p:cNvCxnSpPr/>
          <p:nvPr/>
        </p:nvCxnSpPr>
        <p:spPr>
          <a:xfrm>
            <a:off x="476250" y="833437"/>
            <a:ext cx="1570800" cy="0"/>
          </a:xfrm>
          <a:prstGeom prst="straightConnector1">
            <a:avLst/>
          </a:prstGeom>
          <a:noFill/>
          <a:ln w="19050" cap="flat" cmpd="sng">
            <a:solidFill>
              <a:srgbClr val="3DB5AD"/>
            </a:solidFill>
            <a:prstDash val="solid"/>
            <a:miter/>
            <a:headEnd type="none" w="med" len="med"/>
            <a:tailEnd type="none" w="med" len="med"/>
          </a:ln>
        </p:spPr>
      </p:cxnSp>
      <p:sp>
        <p:nvSpPr>
          <p:cNvPr id="301" name="Shape 301"/>
          <p:cNvSpPr txBox="1">
            <a:spLocks noGrp="1"/>
          </p:cNvSpPr>
          <p:nvPr>
            <p:ph type="subTitle" idx="1"/>
          </p:nvPr>
        </p:nvSpPr>
        <p:spPr>
          <a:xfrm>
            <a:off x="476250" y="447768"/>
            <a:ext cx="2757300" cy="273300"/>
          </a:xfrm>
          <a:prstGeom prst="rect">
            <a:avLst/>
          </a:prstGeom>
          <a:noFill/>
          <a:ln>
            <a:noFill/>
          </a:ln>
        </p:spPr>
        <p:txBody>
          <a:bodyPr lIns="34275" tIns="34275" rIns="34275" bIns="34275" anchor="ctr" anchorCtr="0"/>
          <a:lstStyle>
            <a:lvl1pPr lvl="0" rtl="0">
              <a:spcBef>
                <a:spcPts val="0"/>
              </a:spcBef>
              <a:buNone/>
              <a:defRPr>
                <a:solidFill>
                  <a:srgbClr val="3DB5AD"/>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302" name="Shape 302"/>
          <p:cNvSpPr txBox="1">
            <a:spLocks noGrp="1"/>
          </p:cNvSpPr>
          <p:nvPr>
            <p:ph type="sldNum" idx="12"/>
          </p:nvPr>
        </p:nvSpPr>
        <p:spPr>
          <a:xfrm>
            <a:off x="8636569" y="4754437"/>
            <a:ext cx="2040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3DB5AD"/>
                </a:solidFill>
                <a:latin typeface="Open Sans"/>
                <a:ea typeface="Open Sans"/>
                <a:cs typeface="Open Sans"/>
                <a:sym typeface="Open Sans"/>
              </a:rPr>
              <a:t>‹#›</a:t>
            </a:fld>
            <a:endParaRPr lang="en" sz="900" b="0" i="0" u="none" strike="noStrike" cap="none">
              <a:solidFill>
                <a:srgbClr val="3DB5AD"/>
              </a:solidFill>
              <a:latin typeface="Open Sans"/>
              <a:ea typeface="Open Sans"/>
              <a:cs typeface="Open Sans"/>
              <a:sym typeface="Open Sans"/>
            </a:endParaRPr>
          </a:p>
        </p:txBody>
      </p:sp>
      <p:cxnSp>
        <p:nvCxnSpPr>
          <p:cNvPr id="303" name="Shape 303"/>
          <p:cNvCxnSpPr/>
          <p:nvPr/>
        </p:nvCxnSpPr>
        <p:spPr>
          <a:xfrm>
            <a:off x="476250" y="4522564"/>
            <a:ext cx="1570800" cy="0"/>
          </a:xfrm>
          <a:prstGeom prst="straightConnector1">
            <a:avLst/>
          </a:prstGeom>
          <a:noFill/>
          <a:ln w="12700" cap="flat" cmpd="sng">
            <a:solidFill>
              <a:srgbClr val="A6AAA9"/>
            </a:solidFill>
            <a:prstDash val="solid"/>
            <a:miter/>
            <a:headEnd type="none" w="med" len="med"/>
            <a:tailEnd type="none" w="med" len="med"/>
          </a:ln>
        </p:spPr>
      </p:cxnSp>
      <p:pic>
        <p:nvPicPr>
          <p:cNvPr id="304" name="Shape 304"/>
          <p:cNvPicPr preferRelativeResize="0"/>
          <p:nvPr/>
        </p:nvPicPr>
        <p:blipFill rotWithShape="1">
          <a:blip r:embed="rId2">
            <a:alphaModFix/>
          </a:blip>
          <a:srcRect/>
          <a:stretch/>
        </p:blipFill>
        <p:spPr>
          <a:xfrm>
            <a:off x="468683" y="4663787"/>
            <a:ext cx="1007700" cy="29520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Large Title 1">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a:off x="468662" y="1642584"/>
            <a:ext cx="7810500" cy="1743000"/>
          </a:xfrm>
          <a:prstGeom prst="rect">
            <a:avLst/>
          </a:prstGeom>
          <a:noFill/>
          <a:ln>
            <a:noFill/>
          </a:ln>
        </p:spPr>
        <p:txBody>
          <a:bodyPr lIns="34275" tIns="34275" rIns="34275" bIns="34275" anchor="t" anchorCtr="0"/>
          <a:lstStyle>
            <a:lvl1pPr marL="0" marR="0" lvl="0" indent="0" algn="l" rtl="0">
              <a:lnSpc>
                <a:spcPct val="100000"/>
              </a:lnSpc>
              <a:spcBef>
                <a:spcPts val="0"/>
              </a:spcBef>
              <a:spcAft>
                <a:spcPts val="0"/>
              </a:spcAft>
              <a:buClr>
                <a:srgbClr val="666666"/>
              </a:buClr>
              <a:buNone/>
              <a:defRPr b="0" i="0" u="none" strike="noStrike" cap="none">
                <a:solidFill>
                  <a:srgbClr val="666666"/>
                </a:solidFill>
              </a:defRPr>
            </a:lvl1pPr>
            <a:lvl2pPr marL="0" marR="0" lvl="1" indent="88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7pPr>
            <a:lvl8pPr marL="0" marR="0" lvl="7" indent="6096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9pPr>
          </a:lstStyle>
          <a:p>
            <a:endParaRPr/>
          </a:p>
        </p:txBody>
      </p:sp>
      <p:sp>
        <p:nvSpPr>
          <p:cNvPr id="307" name="Shape 307"/>
          <p:cNvSpPr txBox="1">
            <a:spLocks noGrp="1"/>
          </p:cNvSpPr>
          <p:nvPr>
            <p:ph type="subTitle" idx="1"/>
          </p:nvPr>
        </p:nvSpPr>
        <p:spPr>
          <a:xfrm>
            <a:off x="468675" y="467900"/>
            <a:ext cx="5313000" cy="428400"/>
          </a:xfrm>
          <a:prstGeom prst="rect">
            <a:avLst/>
          </a:prstGeom>
          <a:noFill/>
          <a:ln>
            <a:noFill/>
          </a:ln>
        </p:spPr>
        <p:txBody>
          <a:bodyPr lIns="34275" tIns="34275" rIns="34275" bIns="34275" anchor="ctr" anchorCtr="0"/>
          <a:lstStyle>
            <a:lvl1pPr lvl="0" rtl="0">
              <a:spcBef>
                <a:spcPts val="0"/>
              </a:spcBef>
              <a:buNone/>
              <a:defRPr sz="2400">
                <a:solidFill>
                  <a:srgbClr val="3DB5AD"/>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pic>
        <p:nvPicPr>
          <p:cNvPr id="308" name="Shape 308"/>
          <p:cNvPicPr preferRelativeResize="0"/>
          <p:nvPr/>
        </p:nvPicPr>
        <p:blipFill>
          <a:blip r:embed="rId2">
            <a:alphaModFix/>
          </a:blip>
          <a:stretch>
            <a:fillRect/>
          </a:stretch>
        </p:blipFill>
        <p:spPr>
          <a:xfrm>
            <a:off x="7828300" y="4670975"/>
            <a:ext cx="971550" cy="228600"/>
          </a:xfrm>
          <a:prstGeom prst="rect">
            <a:avLst/>
          </a:prstGeom>
          <a:noFill/>
          <a:ln>
            <a:noFill/>
          </a:ln>
        </p:spPr>
      </p:pic>
      <p:cxnSp>
        <p:nvCxnSpPr>
          <p:cNvPr id="309" name="Shape 309"/>
          <p:cNvCxnSpPr/>
          <p:nvPr/>
        </p:nvCxnSpPr>
        <p:spPr>
          <a:xfrm>
            <a:off x="468675" y="357187"/>
            <a:ext cx="1570800" cy="0"/>
          </a:xfrm>
          <a:prstGeom prst="straightConnector1">
            <a:avLst/>
          </a:prstGeom>
          <a:noFill/>
          <a:ln w="12700" cap="flat" cmpd="sng">
            <a:solidFill>
              <a:srgbClr val="A6AAA9"/>
            </a:solidFill>
            <a:prstDash val="solid"/>
            <a:miter/>
            <a:headEnd type="none" w="med" len="med"/>
            <a:tailEnd type="none" w="med" len="med"/>
          </a:ln>
        </p:spPr>
      </p:cxnSp>
      <p:cxnSp>
        <p:nvCxnSpPr>
          <p:cNvPr id="310" name="Shape 310"/>
          <p:cNvCxnSpPr/>
          <p:nvPr/>
        </p:nvCxnSpPr>
        <p:spPr>
          <a:xfrm>
            <a:off x="468675" y="1087237"/>
            <a:ext cx="1570800" cy="0"/>
          </a:xfrm>
          <a:prstGeom prst="straightConnector1">
            <a:avLst/>
          </a:prstGeom>
          <a:noFill/>
          <a:ln w="19050" cap="flat" cmpd="sng">
            <a:solidFill>
              <a:srgbClr val="3DB5AD"/>
            </a:solidFill>
            <a:prstDash val="solid"/>
            <a:miter/>
            <a:headEnd type="none" w="med" len="med"/>
            <a:tailEnd type="none" w="med" len="med"/>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Large Title 1 1">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468662" y="1642584"/>
            <a:ext cx="7810500" cy="1743000"/>
          </a:xfrm>
          <a:prstGeom prst="rect">
            <a:avLst/>
          </a:prstGeom>
          <a:noFill/>
          <a:ln>
            <a:noFill/>
          </a:ln>
        </p:spPr>
        <p:txBody>
          <a:bodyPr lIns="34275" tIns="34275" rIns="34275" bIns="34275" anchor="t" anchorCtr="0"/>
          <a:lstStyle>
            <a:lvl1pPr marL="0" marR="0" lvl="0" indent="0" algn="l" rtl="0">
              <a:lnSpc>
                <a:spcPct val="100000"/>
              </a:lnSpc>
              <a:spcBef>
                <a:spcPts val="0"/>
              </a:spcBef>
              <a:spcAft>
                <a:spcPts val="0"/>
              </a:spcAft>
              <a:buClr>
                <a:srgbClr val="666666"/>
              </a:buClr>
              <a:buNone/>
              <a:defRPr b="0" i="0" u="none" strike="noStrike" cap="none">
                <a:solidFill>
                  <a:srgbClr val="666666"/>
                </a:solidFill>
              </a:defRPr>
            </a:lvl1pPr>
            <a:lvl2pPr marL="0" marR="0" lvl="1" indent="88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7pPr>
            <a:lvl8pPr marL="0" marR="0" lvl="7" indent="6096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9pPr>
          </a:lstStyle>
          <a:p>
            <a:endParaRPr/>
          </a:p>
        </p:txBody>
      </p:sp>
      <p:sp>
        <p:nvSpPr>
          <p:cNvPr id="313" name="Shape 313"/>
          <p:cNvSpPr txBox="1">
            <a:spLocks noGrp="1"/>
          </p:cNvSpPr>
          <p:nvPr>
            <p:ph type="subTitle" idx="1"/>
          </p:nvPr>
        </p:nvSpPr>
        <p:spPr>
          <a:xfrm>
            <a:off x="468675" y="467900"/>
            <a:ext cx="5313000" cy="428400"/>
          </a:xfrm>
          <a:prstGeom prst="rect">
            <a:avLst/>
          </a:prstGeom>
          <a:noFill/>
          <a:ln>
            <a:noFill/>
          </a:ln>
        </p:spPr>
        <p:txBody>
          <a:bodyPr lIns="34275" tIns="34275" rIns="34275" bIns="34275" anchor="ctr" anchorCtr="0"/>
          <a:lstStyle>
            <a:lvl1pPr lvl="0" rtl="0">
              <a:spcBef>
                <a:spcPts val="0"/>
              </a:spcBef>
              <a:buNone/>
              <a:defRPr sz="2400">
                <a:solidFill>
                  <a:srgbClr val="3DB5AD"/>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pic>
        <p:nvPicPr>
          <p:cNvPr id="314" name="Shape 314"/>
          <p:cNvPicPr preferRelativeResize="0"/>
          <p:nvPr/>
        </p:nvPicPr>
        <p:blipFill>
          <a:blip r:embed="rId2">
            <a:alphaModFix/>
          </a:blip>
          <a:stretch>
            <a:fillRect/>
          </a:stretch>
        </p:blipFill>
        <p:spPr>
          <a:xfrm>
            <a:off x="7828300" y="4670975"/>
            <a:ext cx="971550" cy="2286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Large Title for Image Background 2 2">
    <p:spTree>
      <p:nvGrpSpPr>
        <p:cNvPr id="1" name="Shape 48"/>
        <p:cNvGrpSpPr/>
        <p:nvPr/>
      </p:nvGrpSpPr>
      <p:grpSpPr>
        <a:xfrm>
          <a:off x="0" y="0"/>
          <a:ext cx="0" cy="0"/>
          <a:chOff x="0" y="0"/>
          <a:chExt cx="0" cy="0"/>
        </a:xfrm>
      </p:grpSpPr>
      <p:pic>
        <p:nvPicPr>
          <p:cNvPr id="49" name="Shape 49"/>
          <p:cNvPicPr preferRelativeResize="0"/>
          <p:nvPr/>
        </p:nvPicPr>
        <p:blipFill rotWithShape="1">
          <a:blip r:embed="rId2">
            <a:alphaModFix/>
          </a:blip>
          <a:srcRect t="5356"/>
          <a:stretch/>
        </p:blipFill>
        <p:spPr>
          <a:xfrm>
            <a:off x="835575" y="-71125"/>
            <a:ext cx="8355824" cy="5271924"/>
          </a:xfrm>
          <a:prstGeom prst="rect">
            <a:avLst/>
          </a:prstGeom>
          <a:noFill/>
          <a:ln>
            <a:noFill/>
          </a:ln>
        </p:spPr>
      </p:pic>
      <p:cxnSp>
        <p:nvCxnSpPr>
          <p:cNvPr id="50" name="Shape 50"/>
          <p:cNvCxnSpPr/>
          <p:nvPr/>
        </p:nvCxnSpPr>
        <p:spPr>
          <a:xfrm>
            <a:off x="476250" y="357187"/>
            <a:ext cx="1570800" cy="0"/>
          </a:xfrm>
          <a:prstGeom prst="straightConnector1">
            <a:avLst/>
          </a:prstGeom>
          <a:noFill/>
          <a:ln w="12700" cap="flat" cmpd="sng">
            <a:solidFill>
              <a:srgbClr val="FFFFFF"/>
            </a:solidFill>
            <a:prstDash val="solid"/>
            <a:miter/>
            <a:headEnd type="none" w="med" len="med"/>
            <a:tailEnd type="none" w="med" len="med"/>
          </a:ln>
        </p:spPr>
      </p:cxnSp>
      <p:cxnSp>
        <p:nvCxnSpPr>
          <p:cNvPr id="51" name="Shape 51"/>
          <p:cNvCxnSpPr/>
          <p:nvPr/>
        </p:nvCxnSpPr>
        <p:spPr>
          <a:xfrm>
            <a:off x="476250" y="681037"/>
            <a:ext cx="1570800" cy="0"/>
          </a:xfrm>
          <a:prstGeom prst="straightConnector1">
            <a:avLst/>
          </a:prstGeom>
          <a:noFill/>
          <a:ln w="76200" cap="flat" cmpd="sng">
            <a:solidFill>
              <a:srgbClr val="FFFFFF"/>
            </a:solidFill>
            <a:prstDash val="solid"/>
            <a:miter/>
            <a:headEnd type="none" w="med" len="med"/>
            <a:tailEnd type="none" w="med" len="med"/>
          </a:ln>
        </p:spPr>
      </p:cxnSp>
      <p:cxnSp>
        <p:nvCxnSpPr>
          <p:cNvPr id="52" name="Shape 52"/>
          <p:cNvCxnSpPr/>
          <p:nvPr/>
        </p:nvCxnSpPr>
        <p:spPr>
          <a:xfrm>
            <a:off x="476250" y="4522564"/>
            <a:ext cx="1570800" cy="0"/>
          </a:xfrm>
          <a:prstGeom prst="straightConnector1">
            <a:avLst/>
          </a:prstGeom>
          <a:noFill/>
          <a:ln w="12700" cap="flat" cmpd="sng">
            <a:solidFill>
              <a:srgbClr val="FFFFFF"/>
            </a:solidFill>
            <a:prstDash val="solid"/>
            <a:miter/>
            <a:headEnd type="none" w="med" len="med"/>
            <a:tailEnd type="none" w="med" len="med"/>
          </a:ln>
        </p:spPr>
      </p:cxnSp>
      <p:sp>
        <p:nvSpPr>
          <p:cNvPr id="53" name="Shape 53"/>
          <p:cNvSpPr txBox="1">
            <a:spLocks noGrp="1"/>
          </p:cNvSpPr>
          <p:nvPr>
            <p:ph type="subTitle" idx="1"/>
          </p:nvPr>
        </p:nvSpPr>
        <p:spPr>
          <a:xfrm>
            <a:off x="476250" y="371568"/>
            <a:ext cx="2757300" cy="273300"/>
          </a:xfrm>
          <a:prstGeom prst="rect">
            <a:avLst/>
          </a:prstGeom>
          <a:noFill/>
          <a:ln>
            <a:noFill/>
          </a:ln>
        </p:spPr>
        <p:txBody>
          <a:bodyPr lIns="34275" tIns="34275" rIns="34275" bIns="34275" anchor="ctr" anchorCtr="0"/>
          <a:lstStyle>
            <a:lvl1pPr lvl="0" rtl="0">
              <a:spcBef>
                <a:spcPts val="0"/>
              </a:spcBef>
              <a:buNone/>
              <a:defRPr>
                <a:solidFill>
                  <a:srgbClr val="FFFFFF"/>
                </a:solidFill>
                <a:latin typeface="Open Sans"/>
                <a:ea typeface="Open Sans"/>
                <a:cs typeface="Open Sans"/>
                <a:sym typeface="Open Sans"/>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54" name="Shape 54"/>
          <p:cNvPicPr preferRelativeResize="0"/>
          <p:nvPr/>
        </p:nvPicPr>
        <p:blipFill rotWithShape="1">
          <a:blip r:embed="rId3">
            <a:alphaModFix/>
          </a:blip>
          <a:srcRect/>
          <a:stretch/>
        </p:blipFill>
        <p:spPr>
          <a:xfrm>
            <a:off x="468683" y="4663787"/>
            <a:ext cx="1007700" cy="295200"/>
          </a:xfrm>
          <a:prstGeom prst="rect">
            <a:avLst/>
          </a:prstGeom>
          <a:noFill/>
          <a:ln>
            <a:noFill/>
          </a:ln>
        </p:spPr>
      </p:pic>
      <p:pic>
        <p:nvPicPr>
          <p:cNvPr id="55" name="Shape 55"/>
          <p:cNvPicPr preferRelativeResize="0"/>
          <p:nvPr/>
        </p:nvPicPr>
        <p:blipFill>
          <a:blip r:embed="rId4">
            <a:alphaModFix/>
          </a:blip>
          <a:stretch>
            <a:fillRect/>
          </a:stretch>
        </p:blipFill>
        <p:spPr>
          <a:xfrm>
            <a:off x="-71124" y="-41500"/>
            <a:ext cx="7129148" cy="5318500"/>
          </a:xfrm>
          <a:prstGeom prst="rect">
            <a:avLst/>
          </a:prstGeom>
          <a:noFill/>
          <a:ln>
            <a:noFill/>
          </a:ln>
        </p:spPr>
      </p:pic>
      <p:sp>
        <p:nvSpPr>
          <p:cNvPr id="56" name="Shape 56"/>
          <p:cNvSpPr txBox="1"/>
          <p:nvPr/>
        </p:nvSpPr>
        <p:spPr>
          <a:xfrm>
            <a:off x="476250" y="1275450"/>
            <a:ext cx="3817200" cy="2868000"/>
          </a:xfrm>
          <a:prstGeom prst="rect">
            <a:avLst/>
          </a:prstGeom>
          <a:noFill/>
          <a:ln>
            <a:noFill/>
          </a:ln>
        </p:spPr>
        <p:txBody>
          <a:bodyPr lIns="91425" tIns="91425" rIns="91425" bIns="91425" anchor="t" anchorCtr="0">
            <a:noAutofit/>
          </a:bodyPr>
          <a:lstStyle/>
          <a:p>
            <a:pPr marL="457200" lvl="0" indent="-342900" rtl="0">
              <a:spcBef>
                <a:spcPts val="0"/>
              </a:spcBef>
              <a:buClr>
                <a:srgbClr val="FFFFFF"/>
              </a:buClr>
              <a:buSzPct val="100000"/>
              <a:buFont typeface="Open Sans"/>
              <a:buChar char="●"/>
            </a:pPr>
            <a:r>
              <a:rPr lang="en" sz="1800">
                <a:solidFill>
                  <a:srgbClr val="FFFFFF"/>
                </a:solidFill>
                <a:latin typeface="Open Sans"/>
                <a:ea typeface="Open Sans"/>
                <a:cs typeface="Open Sans"/>
                <a:sym typeface="Open Sans"/>
              </a:rPr>
              <a:t>Text </a:t>
            </a:r>
          </a:p>
          <a:p>
            <a:pPr lvl="0" rtl="0">
              <a:spcBef>
                <a:spcPts val="0"/>
              </a:spcBef>
              <a:buNone/>
            </a:pPr>
            <a:endParaRPr sz="1800">
              <a:solidFill>
                <a:srgbClr val="FFFFFF"/>
              </a:solidFill>
              <a:latin typeface="Open Sans"/>
              <a:ea typeface="Open Sans"/>
              <a:cs typeface="Open Sans"/>
              <a:sym typeface="Open Sans"/>
            </a:endParaRPr>
          </a:p>
          <a:p>
            <a:pPr marL="457200" lvl="0" indent="-342900" rtl="0">
              <a:spcBef>
                <a:spcPts val="0"/>
              </a:spcBef>
              <a:buClr>
                <a:srgbClr val="FFFFFF"/>
              </a:buClr>
              <a:buSzPct val="100000"/>
              <a:buFont typeface="Open Sans"/>
              <a:buChar char="●"/>
            </a:pPr>
            <a:r>
              <a:rPr lang="en" sz="1800">
                <a:solidFill>
                  <a:srgbClr val="FFFFFF"/>
                </a:solidFill>
                <a:latin typeface="Open Sans"/>
                <a:ea typeface="Open Sans"/>
                <a:cs typeface="Open Sans"/>
                <a:sym typeface="Open Sans"/>
              </a:rPr>
              <a:t>Text</a:t>
            </a:r>
          </a:p>
          <a:p>
            <a:pPr lvl="0" rtl="0">
              <a:spcBef>
                <a:spcPts val="0"/>
              </a:spcBef>
              <a:buNone/>
            </a:pPr>
            <a:endParaRPr sz="1800">
              <a:solidFill>
                <a:srgbClr val="FFFFFF"/>
              </a:solidFill>
              <a:latin typeface="Open Sans"/>
              <a:ea typeface="Open Sans"/>
              <a:cs typeface="Open Sans"/>
              <a:sym typeface="Open Sans"/>
            </a:endParaRPr>
          </a:p>
          <a:p>
            <a:pPr marL="457200" lvl="0" indent="-342900" rtl="0">
              <a:spcBef>
                <a:spcPts val="0"/>
              </a:spcBef>
              <a:buClr>
                <a:srgbClr val="FFFFFF"/>
              </a:buClr>
              <a:buSzPct val="100000"/>
              <a:buFont typeface="Open Sans"/>
              <a:buChar char="●"/>
            </a:pPr>
            <a:r>
              <a:rPr lang="en" sz="1800">
                <a:solidFill>
                  <a:srgbClr val="FFFFFF"/>
                </a:solidFill>
                <a:latin typeface="Open Sans"/>
                <a:ea typeface="Open Sans"/>
                <a:cs typeface="Open Sans"/>
                <a:sym typeface="Open Sans"/>
              </a:rPr>
              <a:t>Text</a:t>
            </a:r>
          </a:p>
          <a:p>
            <a:pPr lvl="0" rtl="0">
              <a:spcBef>
                <a:spcPts val="0"/>
              </a:spcBef>
              <a:buNone/>
            </a:pPr>
            <a:endParaRPr sz="1800">
              <a:solidFill>
                <a:srgbClr val="FFFFFF"/>
              </a:solidFill>
              <a:latin typeface="Open Sans"/>
              <a:ea typeface="Open Sans"/>
              <a:cs typeface="Open Sans"/>
              <a:sym typeface="Open Sans"/>
            </a:endParaRPr>
          </a:p>
          <a:p>
            <a:pPr marL="457200" lvl="0" indent="-342900" rtl="0">
              <a:spcBef>
                <a:spcPts val="0"/>
              </a:spcBef>
              <a:buClr>
                <a:srgbClr val="FFFFFF"/>
              </a:buClr>
              <a:buSzPct val="100000"/>
              <a:buFont typeface="Open Sans"/>
              <a:buChar char="●"/>
            </a:pPr>
            <a:r>
              <a:rPr lang="en" sz="1800">
                <a:solidFill>
                  <a:srgbClr val="FFFFFF"/>
                </a:solidFill>
                <a:latin typeface="Open Sans"/>
                <a:ea typeface="Open Sans"/>
                <a:cs typeface="Open Sans"/>
                <a:sym typeface="Open Sans"/>
              </a:rPr>
              <a:t>Text</a:t>
            </a:r>
          </a:p>
        </p:txBody>
      </p:sp>
      <p:sp>
        <p:nvSpPr>
          <p:cNvPr id="57" name="Shape 57"/>
          <p:cNvSpPr txBox="1">
            <a:spLocks noGrp="1"/>
          </p:cNvSpPr>
          <p:nvPr>
            <p:ph type="subTitle" idx="2"/>
          </p:nvPr>
        </p:nvSpPr>
        <p:spPr>
          <a:xfrm>
            <a:off x="468675" y="467900"/>
            <a:ext cx="5313000" cy="428400"/>
          </a:xfrm>
          <a:prstGeom prst="rect">
            <a:avLst/>
          </a:prstGeom>
          <a:noFill/>
          <a:ln>
            <a:noFill/>
          </a:ln>
        </p:spPr>
        <p:txBody>
          <a:bodyPr lIns="34275" tIns="34275" rIns="34275" bIns="34275" anchor="ctr" anchorCtr="0"/>
          <a:lstStyle>
            <a:lvl1pPr lvl="0" rtl="0">
              <a:spcBef>
                <a:spcPts val="0"/>
              </a:spcBef>
              <a:buNone/>
              <a:defRPr sz="2400">
                <a:solidFill>
                  <a:srgbClr val="FFFFFF"/>
                </a:solidFill>
                <a:latin typeface="Open Sans"/>
                <a:ea typeface="Open Sans"/>
                <a:cs typeface="Open Sans"/>
                <a:sym typeface="Open Sans"/>
              </a:defRPr>
            </a:lvl1pPr>
            <a:lvl2pPr lvl="1" rtl="0">
              <a:spcBef>
                <a:spcPts val="0"/>
              </a:spcBef>
              <a:buNone/>
              <a:defRPr>
                <a:solidFill>
                  <a:srgbClr val="FFFFFF"/>
                </a:solidFill>
              </a:defRPr>
            </a:lvl2pPr>
            <a:lvl3pPr lvl="2" rtl="0">
              <a:spcBef>
                <a:spcPts val="0"/>
              </a:spcBef>
              <a:buNone/>
              <a:defRPr>
                <a:solidFill>
                  <a:srgbClr val="FFFFFF"/>
                </a:solidFill>
              </a:defRPr>
            </a:lvl3pPr>
            <a:lvl4pPr lvl="3" rtl="0">
              <a:spcBef>
                <a:spcPts val="0"/>
              </a:spcBef>
              <a:buNone/>
              <a:defRPr>
                <a:solidFill>
                  <a:srgbClr val="FFFFFF"/>
                </a:solidFill>
              </a:defRPr>
            </a:lvl4pPr>
            <a:lvl5pPr lvl="4" rtl="0">
              <a:spcBef>
                <a:spcPts val="0"/>
              </a:spcBef>
              <a:buNone/>
              <a:defRPr>
                <a:solidFill>
                  <a:srgbClr val="FFFFFF"/>
                </a:solidFill>
              </a:defRPr>
            </a:lvl5pPr>
            <a:lvl6pPr lvl="5" rtl="0">
              <a:spcBef>
                <a:spcPts val="0"/>
              </a:spcBef>
              <a:buNone/>
              <a:defRPr>
                <a:solidFill>
                  <a:srgbClr val="FFFFFF"/>
                </a:solidFill>
              </a:defRPr>
            </a:lvl6pPr>
            <a:lvl7pPr lvl="6" rtl="0">
              <a:spcBef>
                <a:spcPts val="0"/>
              </a:spcBef>
              <a:buNone/>
              <a:defRPr>
                <a:solidFill>
                  <a:srgbClr val="FFFFFF"/>
                </a:solidFill>
              </a:defRPr>
            </a:lvl7pPr>
            <a:lvl8pPr lvl="7" rtl="0">
              <a:spcBef>
                <a:spcPts val="0"/>
              </a:spcBef>
              <a:buNone/>
              <a:defRPr>
                <a:solidFill>
                  <a:srgbClr val="FFFFFF"/>
                </a:solidFill>
              </a:defRPr>
            </a:lvl8pPr>
            <a:lvl9pPr lvl="8" rtl="0">
              <a:spcBef>
                <a:spcPts val="0"/>
              </a:spcBef>
              <a:buNone/>
              <a:defRPr>
                <a:solidFill>
                  <a:srgbClr val="FFFFFF"/>
                </a:solidFill>
              </a:defRPr>
            </a:lvl9pPr>
          </a:lstStyle>
          <a:p>
            <a:endParaRPr/>
          </a:p>
        </p:txBody>
      </p:sp>
      <p:sp>
        <p:nvSpPr>
          <p:cNvPr id="58" name="Shape 58"/>
          <p:cNvSpPr txBox="1"/>
          <p:nvPr/>
        </p:nvSpPr>
        <p:spPr>
          <a:xfrm>
            <a:off x="106200" y="4842700"/>
            <a:ext cx="4883700" cy="366000"/>
          </a:xfrm>
          <a:prstGeom prst="rect">
            <a:avLst/>
          </a:prstGeom>
          <a:noFill/>
          <a:ln>
            <a:noFill/>
          </a:ln>
        </p:spPr>
        <p:txBody>
          <a:bodyPr lIns="91425" tIns="91425" rIns="91425" bIns="91425" anchor="ctr" anchorCtr="0">
            <a:noAutofit/>
          </a:bodyPr>
          <a:lstStyle/>
          <a:p>
            <a:pPr lvl="0" rtl="0">
              <a:spcBef>
                <a:spcPts val="0"/>
              </a:spcBef>
              <a:buNone/>
            </a:pPr>
            <a:r>
              <a:rPr lang="en" sz="1000">
                <a:solidFill>
                  <a:srgbClr val="FFFFFF"/>
                </a:solidFill>
                <a:latin typeface="Open Sans"/>
                <a:ea typeface="Open Sans"/>
                <a:cs typeface="Open Sans"/>
                <a:sym typeface="Open Sans"/>
              </a:rPr>
              <a:t>Kerri and David, </a:t>
            </a:r>
            <a:r>
              <a:rPr lang="en" sz="1000" i="1">
                <a:solidFill>
                  <a:srgbClr val="FFFFFF"/>
                </a:solidFill>
                <a:latin typeface="Open Sans"/>
                <a:ea typeface="Open Sans"/>
                <a:cs typeface="Open Sans"/>
                <a:sym typeface="Open Sans"/>
              </a:rPr>
              <a:t>Family Prep Screen</a:t>
            </a:r>
            <a:r>
              <a:rPr lang="en" sz="1000">
                <a:solidFill>
                  <a:srgbClr val="FFFFFF"/>
                </a:solidFill>
                <a:latin typeface="Open Sans"/>
                <a:ea typeface="Open Sans"/>
                <a:cs typeface="Open Sans"/>
                <a:sym typeface="Open Sans"/>
              </a:rPr>
              <a:t> patients, parent’s to a 1-year-old daughter</a:t>
            </a:r>
          </a:p>
        </p:txBody>
      </p:sp>
      <p:pic>
        <p:nvPicPr>
          <p:cNvPr id="59" name="Shape 59"/>
          <p:cNvPicPr preferRelativeResize="0"/>
          <p:nvPr/>
        </p:nvPicPr>
        <p:blipFill>
          <a:blip r:embed="rId5">
            <a:alphaModFix/>
          </a:blip>
          <a:stretch>
            <a:fillRect/>
          </a:stretch>
        </p:blipFill>
        <p:spPr>
          <a:xfrm>
            <a:off x="7790200" y="4642400"/>
            <a:ext cx="1047750" cy="28575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Large Title for Image Backgroun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475762" y="961434"/>
            <a:ext cx="7810500" cy="1743000"/>
          </a:xfrm>
          <a:prstGeom prst="rect">
            <a:avLst/>
          </a:prstGeom>
          <a:noFill/>
          <a:ln>
            <a:noFill/>
          </a:ln>
        </p:spPr>
        <p:txBody>
          <a:bodyPr lIns="34275" tIns="34275" rIns="34275" bIns="34275" anchor="t" anchorCtr="0"/>
          <a:lstStyle>
            <a:lvl1pPr marL="0" marR="0" lvl="0" indent="0" algn="l" rtl="0">
              <a:lnSpc>
                <a:spcPct val="125000"/>
              </a:lnSpc>
              <a:spcBef>
                <a:spcPts val="0"/>
              </a:spcBef>
              <a:spcAft>
                <a:spcPts val="0"/>
              </a:spcAft>
              <a:buClr>
                <a:srgbClr val="FFFFFF"/>
              </a:buClr>
              <a:buNone/>
              <a:defRPr b="0" i="0" u="none" strike="noStrike" cap="none">
                <a:solidFill>
                  <a:srgbClr val="FFFFFF"/>
                </a:solidFill>
              </a:defRPr>
            </a:lvl1pPr>
            <a:lvl2pPr marL="0" marR="0" lvl="1" indent="88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7pPr>
            <a:lvl8pPr marL="0" marR="0" lvl="7" indent="6096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9pPr>
          </a:lstStyle>
          <a:p>
            <a:endParaRPr/>
          </a:p>
        </p:txBody>
      </p:sp>
      <p:sp>
        <p:nvSpPr>
          <p:cNvPr id="317" name="Shape 317"/>
          <p:cNvSpPr txBox="1">
            <a:spLocks noGrp="1"/>
          </p:cNvSpPr>
          <p:nvPr>
            <p:ph type="sldNum" idx="12"/>
          </p:nvPr>
        </p:nvSpPr>
        <p:spPr>
          <a:xfrm>
            <a:off x="8636569" y="4754437"/>
            <a:ext cx="2040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FFFFFF"/>
                </a:solidFill>
                <a:latin typeface="Open Sans"/>
                <a:ea typeface="Open Sans"/>
                <a:cs typeface="Open Sans"/>
                <a:sym typeface="Open Sans"/>
              </a:rPr>
              <a:t>‹#›</a:t>
            </a:fld>
            <a:endParaRPr lang="en" sz="900" b="0" i="0" u="none" strike="noStrike" cap="none">
              <a:solidFill>
                <a:srgbClr val="FFFFFF"/>
              </a:solidFill>
              <a:latin typeface="Open Sans"/>
              <a:ea typeface="Open Sans"/>
              <a:cs typeface="Open Sans"/>
              <a:sym typeface="Open Sans"/>
            </a:endParaRPr>
          </a:p>
        </p:txBody>
      </p:sp>
      <p:cxnSp>
        <p:nvCxnSpPr>
          <p:cNvPr id="318" name="Shape 318"/>
          <p:cNvCxnSpPr/>
          <p:nvPr/>
        </p:nvCxnSpPr>
        <p:spPr>
          <a:xfrm>
            <a:off x="476250" y="357187"/>
            <a:ext cx="1570800" cy="0"/>
          </a:xfrm>
          <a:prstGeom prst="straightConnector1">
            <a:avLst/>
          </a:prstGeom>
          <a:noFill/>
          <a:ln w="12700" cap="flat" cmpd="sng">
            <a:solidFill>
              <a:srgbClr val="FFFFFF"/>
            </a:solidFill>
            <a:prstDash val="solid"/>
            <a:miter/>
            <a:headEnd type="none" w="med" len="med"/>
            <a:tailEnd type="none" w="med" len="med"/>
          </a:ln>
        </p:spPr>
      </p:cxnSp>
      <p:cxnSp>
        <p:nvCxnSpPr>
          <p:cNvPr id="319" name="Shape 319"/>
          <p:cNvCxnSpPr/>
          <p:nvPr/>
        </p:nvCxnSpPr>
        <p:spPr>
          <a:xfrm>
            <a:off x="476250" y="681037"/>
            <a:ext cx="1570800" cy="0"/>
          </a:xfrm>
          <a:prstGeom prst="straightConnector1">
            <a:avLst/>
          </a:prstGeom>
          <a:noFill/>
          <a:ln w="76200" cap="flat" cmpd="sng">
            <a:solidFill>
              <a:srgbClr val="FFFFFF"/>
            </a:solidFill>
            <a:prstDash val="solid"/>
            <a:miter/>
            <a:headEnd type="none" w="med" len="med"/>
            <a:tailEnd type="none" w="med" len="med"/>
          </a:ln>
        </p:spPr>
      </p:cxnSp>
      <p:cxnSp>
        <p:nvCxnSpPr>
          <p:cNvPr id="320" name="Shape 320"/>
          <p:cNvCxnSpPr/>
          <p:nvPr/>
        </p:nvCxnSpPr>
        <p:spPr>
          <a:xfrm>
            <a:off x="476250" y="4522564"/>
            <a:ext cx="1570800" cy="0"/>
          </a:xfrm>
          <a:prstGeom prst="straightConnector1">
            <a:avLst/>
          </a:prstGeom>
          <a:noFill/>
          <a:ln w="12700" cap="flat" cmpd="sng">
            <a:solidFill>
              <a:srgbClr val="FFFFFF"/>
            </a:solidFill>
            <a:prstDash val="solid"/>
            <a:miter/>
            <a:headEnd type="none" w="med" len="med"/>
            <a:tailEnd type="none" w="med" len="med"/>
          </a:ln>
        </p:spPr>
      </p:cxnSp>
      <p:sp>
        <p:nvSpPr>
          <p:cNvPr id="321" name="Shape 321"/>
          <p:cNvSpPr txBox="1">
            <a:spLocks noGrp="1"/>
          </p:cNvSpPr>
          <p:nvPr>
            <p:ph type="subTitle" idx="1"/>
          </p:nvPr>
        </p:nvSpPr>
        <p:spPr>
          <a:xfrm>
            <a:off x="476250" y="371568"/>
            <a:ext cx="2757300" cy="273300"/>
          </a:xfrm>
          <a:prstGeom prst="rect">
            <a:avLst/>
          </a:prstGeom>
          <a:noFill/>
          <a:ln>
            <a:noFill/>
          </a:ln>
        </p:spPr>
        <p:txBody>
          <a:bodyPr lIns="34275" tIns="34275" rIns="34275" bIns="34275" anchor="ctr" anchorCtr="0"/>
          <a:lstStyle>
            <a:lvl1pPr lvl="0" rtl="0">
              <a:spcBef>
                <a:spcPts val="0"/>
              </a:spcBef>
              <a:buNone/>
              <a:defRPr>
                <a:solidFill>
                  <a:srgbClr val="FFFFFF"/>
                </a:solidFill>
                <a:latin typeface="Open Sans"/>
                <a:ea typeface="Open Sans"/>
                <a:cs typeface="Open Sans"/>
                <a:sym typeface="Open Sans"/>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322" name="Shape 322"/>
          <p:cNvPicPr preferRelativeResize="0"/>
          <p:nvPr/>
        </p:nvPicPr>
        <p:blipFill rotWithShape="1">
          <a:blip r:embed="rId2">
            <a:alphaModFix/>
          </a:blip>
          <a:srcRect/>
          <a:stretch/>
        </p:blipFill>
        <p:spPr>
          <a:xfrm>
            <a:off x="468683" y="4663787"/>
            <a:ext cx="1007700" cy="295200"/>
          </a:xfrm>
          <a:prstGeom prst="rect">
            <a:avLst/>
          </a:prstGeom>
          <a:noFill/>
          <a:ln>
            <a:noFill/>
          </a:ln>
        </p:spPr>
      </p:pic>
      <p:pic>
        <p:nvPicPr>
          <p:cNvPr id="323" name="Shape 323"/>
          <p:cNvPicPr preferRelativeResize="0"/>
          <p:nvPr/>
        </p:nvPicPr>
        <p:blipFill>
          <a:blip r:embed="rId3">
            <a:alphaModFix/>
          </a:blip>
          <a:stretch>
            <a:fillRect/>
          </a:stretch>
        </p:blipFill>
        <p:spPr>
          <a:xfrm>
            <a:off x="7828300" y="4670975"/>
            <a:ext cx="971550" cy="22860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Large Title for Image Background 2">
    <p:spTree>
      <p:nvGrpSpPr>
        <p:cNvPr id="1" name="Shape 324"/>
        <p:cNvGrpSpPr/>
        <p:nvPr/>
      </p:nvGrpSpPr>
      <p:grpSpPr>
        <a:xfrm>
          <a:off x="0" y="0"/>
          <a:ext cx="0" cy="0"/>
          <a:chOff x="0" y="0"/>
          <a:chExt cx="0" cy="0"/>
        </a:xfrm>
      </p:grpSpPr>
      <p:pic>
        <p:nvPicPr>
          <p:cNvPr id="325" name="Shape 325"/>
          <p:cNvPicPr preferRelativeResize="0"/>
          <p:nvPr/>
        </p:nvPicPr>
        <p:blipFill rotWithShape="1">
          <a:blip r:embed="rId2">
            <a:alphaModFix/>
          </a:blip>
          <a:srcRect t="5526"/>
          <a:stretch/>
        </p:blipFill>
        <p:spPr>
          <a:xfrm>
            <a:off x="699275" y="-109799"/>
            <a:ext cx="8444724" cy="5318500"/>
          </a:xfrm>
          <a:prstGeom prst="rect">
            <a:avLst/>
          </a:prstGeom>
          <a:noFill/>
          <a:ln>
            <a:noFill/>
          </a:ln>
        </p:spPr>
      </p:pic>
      <p:sp>
        <p:nvSpPr>
          <p:cNvPr id="326" name="Shape 326"/>
          <p:cNvSpPr txBox="1">
            <a:spLocks noGrp="1"/>
          </p:cNvSpPr>
          <p:nvPr>
            <p:ph type="sldNum" idx="12"/>
          </p:nvPr>
        </p:nvSpPr>
        <p:spPr>
          <a:xfrm>
            <a:off x="8636569" y="4754437"/>
            <a:ext cx="2040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FFFFFF"/>
                </a:solidFill>
                <a:latin typeface="Open Sans"/>
                <a:ea typeface="Open Sans"/>
                <a:cs typeface="Open Sans"/>
                <a:sym typeface="Open Sans"/>
              </a:rPr>
              <a:t>‹#›</a:t>
            </a:fld>
            <a:endParaRPr lang="en" sz="900" b="0" i="0" u="none" strike="noStrike" cap="none">
              <a:solidFill>
                <a:srgbClr val="FFFFFF"/>
              </a:solidFill>
              <a:latin typeface="Open Sans"/>
              <a:ea typeface="Open Sans"/>
              <a:cs typeface="Open Sans"/>
              <a:sym typeface="Open Sans"/>
            </a:endParaRPr>
          </a:p>
        </p:txBody>
      </p:sp>
      <p:cxnSp>
        <p:nvCxnSpPr>
          <p:cNvPr id="327" name="Shape 327"/>
          <p:cNvCxnSpPr/>
          <p:nvPr/>
        </p:nvCxnSpPr>
        <p:spPr>
          <a:xfrm>
            <a:off x="476250" y="357187"/>
            <a:ext cx="1570800" cy="0"/>
          </a:xfrm>
          <a:prstGeom prst="straightConnector1">
            <a:avLst/>
          </a:prstGeom>
          <a:noFill/>
          <a:ln w="12700" cap="flat" cmpd="sng">
            <a:solidFill>
              <a:srgbClr val="FFFFFF"/>
            </a:solidFill>
            <a:prstDash val="solid"/>
            <a:miter/>
            <a:headEnd type="none" w="med" len="med"/>
            <a:tailEnd type="none" w="med" len="med"/>
          </a:ln>
        </p:spPr>
      </p:cxnSp>
      <p:cxnSp>
        <p:nvCxnSpPr>
          <p:cNvPr id="328" name="Shape 328"/>
          <p:cNvCxnSpPr/>
          <p:nvPr/>
        </p:nvCxnSpPr>
        <p:spPr>
          <a:xfrm>
            <a:off x="476250" y="681037"/>
            <a:ext cx="1570800" cy="0"/>
          </a:xfrm>
          <a:prstGeom prst="straightConnector1">
            <a:avLst/>
          </a:prstGeom>
          <a:noFill/>
          <a:ln w="76200" cap="flat" cmpd="sng">
            <a:solidFill>
              <a:srgbClr val="FFFFFF"/>
            </a:solidFill>
            <a:prstDash val="solid"/>
            <a:miter/>
            <a:headEnd type="none" w="med" len="med"/>
            <a:tailEnd type="none" w="med" len="med"/>
          </a:ln>
        </p:spPr>
      </p:cxnSp>
      <p:cxnSp>
        <p:nvCxnSpPr>
          <p:cNvPr id="329" name="Shape 329"/>
          <p:cNvCxnSpPr/>
          <p:nvPr/>
        </p:nvCxnSpPr>
        <p:spPr>
          <a:xfrm>
            <a:off x="476250" y="4522564"/>
            <a:ext cx="1570800" cy="0"/>
          </a:xfrm>
          <a:prstGeom prst="straightConnector1">
            <a:avLst/>
          </a:prstGeom>
          <a:noFill/>
          <a:ln w="12700" cap="flat" cmpd="sng">
            <a:solidFill>
              <a:srgbClr val="FFFFFF"/>
            </a:solidFill>
            <a:prstDash val="solid"/>
            <a:miter/>
            <a:headEnd type="none" w="med" len="med"/>
            <a:tailEnd type="none" w="med" len="med"/>
          </a:ln>
        </p:spPr>
      </p:cxnSp>
      <p:sp>
        <p:nvSpPr>
          <p:cNvPr id="330" name="Shape 330"/>
          <p:cNvSpPr txBox="1">
            <a:spLocks noGrp="1"/>
          </p:cNvSpPr>
          <p:nvPr>
            <p:ph type="subTitle" idx="1"/>
          </p:nvPr>
        </p:nvSpPr>
        <p:spPr>
          <a:xfrm>
            <a:off x="476250" y="371568"/>
            <a:ext cx="2757300" cy="273300"/>
          </a:xfrm>
          <a:prstGeom prst="rect">
            <a:avLst/>
          </a:prstGeom>
          <a:noFill/>
          <a:ln>
            <a:noFill/>
          </a:ln>
        </p:spPr>
        <p:txBody>
          <a:bodyPr lIns="34275" tIns="34275" rIns="34275" bIns="34275" anchor="ctr" anchorCtr="0"/>
          <a:lstStyle>
            <a:lvl1pPr lvl="0" rtl="0">
              <a:spcBef>
                <a:spcPts val="0"/>
              </a:spcBef>
              <a:buNone/>
              <a:defRPr>
                <a:solidFill>
                  <a:srgbClr val="FFFFFF"/>
                </a:solidFill>
                <a:latin typeface="Open Sans"/>
                <a:ea typeface="Open Sans"/>
                <a:cs typeface="Open Sans"/>
                <a:sym typeface="Open Sans"/>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331" name="Shape 331"/>
          <p:cNvPicPr preferRelativeResize="0"/>
          <p:nvPr/>
        </p:nvPicPr>
        <p:blipFill rotWithShape="1">
          <a:blip r:embed="rId3">
            <a:alphaModFix/>
          </a:blip>
          <a:srcRect/>
          <a:stretch/>
        </p:blipFill>
        <p:spPr>
          <a:xfrm>
            <a:off x="468683" y="4663787"/>
            <a:ext cx="1007700" cy="295200"/>
          </a:xfrm>
          <a:prstGeom prst="rect">
            <a:avLst/>
          </a:prstGeom>
          <a:noFill/>
          <a:ln>
            <a:noFill/>
          </a:ln>
        </p:spPr>
      </p:pic>
      <p:pic>
        <p:nvPicPr>
          <p:cNvPr id="332" name="Shape 332"/>
          <p:cNvPicPr preferRelativeResize="0"/>
          <p:nvPr/>
        </p:nvPicPr>
        <p:blipFill>
          <a:blip r:embed="rId4">
            <a:alphaModFix/>
          </a:blip>
          <a:stretch>
            <a:fillRect/>
          </a:stretch>
        </p:blipFill>
        <p:spPr>
          <a:xfrm>
            <a:off x="-71124" y="-41500"/>
            <a:ext cx="7129148" cy="5318500"/>
          </a:xfrm>
          <a:prstGeom prst="rect">
            <a:avLst/>
          </a:prstGeom>
          <a:noFill/>
          <a:ln>
            <a:noFill/>
          </a:ln>
        </p:spPr>
      </p:pic>
      <p:sp>
        <p:nvSpPr>
          <p:cNvPr id="333" name="Shape 333"/>
          <p:cNvSpPr txBox="1"/>
          <p:nvPr/>
        </p:nvSpPr>
        <p:spPr>
          <a:xfrm>
            <a:off x="476250" y="1275450"/>
            <a:ext cx="3817200" cy="2868000"/>
          </a:xfrm>
          <a:prstGeom prst="rect">
            <a:avLst/>
          </a:prstGeom>
          <a:noFill/>
          <a:ln>
            <a:noFill/>
          </a:ln>
        </p:spPr>
        <p:txBody>
          <a:bodyPr lIns="91425" tIns="91425" rIns="91425" bIns="91425" anchor="t" anchorCtr="0">
            <a:noAutofit/>
          </a:bodyPr>
          <a:lstStyle/>
          <a:p>
            <a:pPr marL="457200" lvl="0" indent="-342900" rtl="0">
              <a:spcBef>
                <a:spcPts val="0"/>
              </a:spcBef>
              <a:buClr>
                <a:srgbClr val="FFFFFF"/>
              </a:buClr>
              <a:buSzPct val="100000"/>
              <a:buFont typeface="Open Sans"/>
              <a:buChar char="●"/>
            </a:pPr>
            <a:r>
              <a:rPr lang="en" sz="1800">
                <a:solidFill>
                  <a:srgbClr val="FFFFFF"/>
                </a:solidFill>
                <a:latin typeface="Open Sans"/>
                <a:ea typeface="Open Sans"/>
                <a:cs typeface="Open Sans"/>
                <a:sym typeface="Open Sans"/>
              </a:rPr>
              <a:t>Text </a:t>
            </a:r>
          </a:p>
          <a:p>
            <a:pPr lvl="0" rtl="0">
              <a:spcBef>
                <a:spcPts val="0"/>
              </a:spcBef>
              <a:buNone/>
            </a:pPr>
            <a:endParaRPr sz="1800">
              <a:solidFill>
                <a:srgbClr val="FFFFFF"/>
              </a:solidFill>
              <a:latin typeface="Open Sans"/>
              <a:ea typeface="Open Sans"/>
              <a:cs typeface="Open Sans"/>
              <a:sym typeface="Open Sans"/>
            </a:endParaRPr>
          </a:p>
          <a:p>
            <a:pPr marL="457200" lvl="0" indent="-342900" rtl="0">
              <a:spcBef>
                <a:spcPts val="0"/>
              </a:spcBef>
              <a:buClr>
                <a:srgbClr val="FFFFFF"/>
              </a:buClr>
              <a:buSzPct val="100000"/>
              <a:buFont typeface="Open Sans"/>
              <a:buChar char="●"/>
            </a:pPr>
            <a:r>
              <a:rPr lang="en" sz="1800">
                <a:solidFill>
                  <a:srgbClr val="FFFFFF"/>
                </a:solidFill>
                <a:latin typeface="Open Sans"/>
                <a:ea typeface="Open Sans"/>
                <a:cs typeface="Open Sans"/>
                <a:sym typeface="Open Sans"/>
              </a:rPr>
              <a:t>Text</a:t>
            </a:r>
          </a:p>
          <a:p>
            <a:pPr lvl="0" rtl="0">
              <a:spcBef>
                <a:spcPts val="0"/>
              </a:spcBef>
              <a:buNone/>
            </a:pPr>
            <a:endParaRPr sz="1800">
              <a:solidFill>
                <a:srgbClr val="FFFFFF"/>
              </a:solidFill>
              <a:latin typeface="Open Sans"/>
              <a:ea typeface="Open Sans"/>
              <a:cs typeface="Open Sans"/>
              <a:sym typeface="Open Sans"/>
            </a:endParaRPr>
          </a:p>
          <a:p>
            <a:pPr marL="457200" lvl="0" indent="-342900" rtl="0">
              <a:spcBef>
                <a:spcPts val="0"/>
              </a:spcBef>
              <a:buClr>
                <a:srgbClr val="FFFFFF"/>
              </a:buClr>
              <a:buSzPct val="100000"/>
              <a:buFont typeface="Open Sans"/>
              <a:buChar char="●"/>
            </a:pPr>
            <a:r>
              <a:rPr lang="en" sz="1800">
                <a:solidFill>
                  <a:srgbClr val="FFFFFF"/>
                </a:solidFill>
                <a:latin typeface="Open Sans"/>
                <a:ea typeface="Open Sans"/>
                <a:cs typeface="Open Sans"/>
                <a:sym typeface="Open Sans"/>
              </a:rPr>
              <a:t>Text</a:t>
            </a:r>
          </a:p>
          <a:p>
            <a:pPr lvl="0" rtl="0">
              <a:spcBef>
                <a:spcPts val="0"/>
              </a:spcBef>
              <a:buNone/>
            </a:pPr>
            <a:endParaRPr sz="1800">
              <a:solidFill>
                <a:srgbClr val="FFFFFF"/>
              </a:solidFill>
              <a:latin typeface="Open Sans"/>
              <a:ea typeface="Open Sans"/>
              <a:cs typeface="Open Sans"/>
              <a:sym typeface="Open Sans"/>
            </a:endParaRPr>
          </a:p>
          <a:p>
            <a:pPr marL="457200" lvl="0" indent="-342900" rtl="0">
              <a:spcBef>
                <a:spcPts val="0"/>
              </a:spcBef>
              <a:buClr>
                <a:srgbClr val="FFFFFF"/>
              </a:buClr>
              <a:buSzPct val="100000"/>
              <a:buFont typeface="Open Sans"/>
              <a:buChar char="●"/>
            </a:pPr>
            <a:r>
              <a:rPr lang="en" sz="1800">
                <a:solidFill>
                  <a:srgbClr val="FFFFFF"/>
                </a:solidFill>
                <a:latin typeface="Open Sans"/>
                <a:ea typeface="Open Sans"/>
                <a:cs typeface="Open Sans"/>
                <a:sym typeface="Open Sans"/>
              </a:rPr>
              <a:t>Text</a:t>
            </a:r>
          </a:p>
        </p:txBody>
      </p:sp>
      <p:sp>
        <p:nvSpPr>
          <p:cNvPr id="334" name="Shape 334"/>
          <p:cNvSpPr txBox="1">
            <a:spLocks noGrp="1"/>
          </p:cNvSpPr>
          <p:nvPr>
            <p:ph type="subTitle" idx="2"/>
          </p:nvPr>
        </p:nvSpPr>
        <p:spPr>
          <a:xfrm>
            <a:off x="468675" y="467900"/>
            <a:ext cx="5313000" cy="428400"/>
          </a:xfrm>
          <a:prstGeom prst="rect">
            <a:avLst/>
          </a:prstGeom>
          <a:noFill/>
          <a:ln>
            <a:noFill/>
          </a:ln>
        </p:spPr>
        <p:txBody>
          <a:bodyPr lIns="34275" tIns="34275" rIns="34275" bIns="34275" anchor="ctr" anchorCtr="0"/>
          <a:lstStyle>
            <a:lvl1pPr lvl="0" rtl="0">
              <a:spcBef>
                <a:spcPts val="0"/>
              </a:spcBef>
              <a:buNone/>
              <a:defRPr sz="2400">
                <a:solidFill>
                  <a:srgbClr val="FFFFFF"/>
                </a:solidFill>
                <a:latin typeface="Open Sans"/>
                <a:ea typeface="Open Sans"/>
                <a:cs typeface="Open Sans"/>
                <a:sym typeface="Open Sans"/>
              </a:defRPr>
            </a:lvl1pPr>
            <a:lvl2pPr lvl="1" rtl="0">
              <a:spcBef>
                <a:spcPts val="0"/>
              </a:spcBef>
              <a:buNone/>
              <a:defRPr>
                <a:solidFill>
                  <a:srgbClr val="FFFFFF"/>
                </a:solidFill>
              </a:defRPr>
            </a:lvl2pPr>
            <a:lvl3pPr lvl="2" rtl="0">
              <a:spcBef>
                <a:spcPts val="0"/>
              </a:spcBef>
              <a:buNone/>
              <a:defRPr>
                <a:solidFill>
                  <a:srgbClr val="FFFFFF"/>
                </a:solidFill>
              </a:defRPr>
            </a:lvl3pPr>
            <a:lvl4pPr lvl="3" rtl="0">
              <a:spcBef>
                <a:spcPts val="0"/>
              </a:spcBef>
              <a:buNone/>
              <a:defRPr>
                <a:solidFill>
                  <a:srgbClr val="FFFFFF"/>
                </a:solidFill>
              </a:defRPr>
            </a:lvl4pPr>
            <a:lvl5pPr lvl="4" rtl="0">
              <a:spcBef>
                <a:spcPts val="0"/>
              </a:spcBef>
              <a:buNone/>
              <a:defRPr>
                <a:solidFill>
                  <a:srgbClr val="FFFFFF"/>
                </a:solidFill>
              </a:defRPr>
            </a:lvl5pPr>
            <a:lvl6pPr lvl="5" rtl="0">
              <a:spcBef>
                <a:spcPts val="0"/>
              </a:spcBef>
              <a:buNone/>
              <a:defRPr>
                <a:solidFill>
                  <a:srgbClr val="FFFFFF"/>
                </a:solidFill>
              </a:defRPr>
            </a:lvl6pPr>
            <a:lvl7pPr lvl="6" rtl="0">
              <a:spcBef>
                <a:spcPts val="0"/>
              </a:spcBef>
              <a:buNone/>
              <a:defRPr>
                <a:solidFill>
                  <a:srgbClr val="FFFFFF"/>
                </a:solidFill>
              </a:defRPr>
            </a:lvl7pPr>
            <a:lvl8pPr lvl="7" rtl="0">
              <a:spcBef>
                <a:spcPts val="0"/>
              </a:spcBef>
              <a:buNone/>
              <a:defRPr>
                <a:solidFill>
                  <a:srgbClr val="FFFFFF"/>
                </a:solidFill>
              </a:defRPr>
            </a:lvl8pPr>
            <a:lvl9pPr lvl="8" rtl="0">
              <a:spcBef>
                <a:spcPts val="0"/>
              </a:spcBef>
              <a:buNone/>
              <a:defRPr>
                <a:solidFill>
                  <a:srgbClr val="FFFFFF"/>
                </a:solidFill>
              </a:defRPr>
            </a:lvl9pPr>
          </a:lstStyle>
          <a:p>
            <a:endParaRPr/>
          </a:p>
        </p:txBody>
      </p:sp>
      <p:sp>
        <p:nvSpPr>
          <p:cNvPr id="335" name="Shape 335"/>
          <p:cNvSpPr txBox="1"/>
          <p:nvPr/>
        </p:nvSpPr>
        <p:spPr>
          <a:xfrm>
            <a:off x="106200" y="4842700"/>
            <a:ext cx="4557300" cy="366000"/>
          </a:xfrm>
          <a:prstGeom prst="rect">
            <a:avLst/>
          </a:prstGeom>
          <a:noFill/>
          <a:ln>
            <a:noFill/>
          </a:ln>
        </p:spPr>
        <p:txBody>
          <a:bodyPr lIns="91425" tIns="91425" rIns="91425" bIns="91425" anchor="ctr" anchorCtr="0">
            <a:noAutofit/>
          </a:bodyPr>
          <a:lstStyle/>
          <a:p>
            <a:pPr lvl="0" rtl="0">
              <a:spcBef>
                <a:spcPts val="0"/>
              </a:spcBef>
              <a:buNone/>
            </a:pPr>
            <a:r>
              <a:rPr lang="en" sz="1000">
                <a:solidFill>
                  <a:srgbClr val="FFFFFF"/>
                </a:solidFill>
                <a:latin typeface="Open Sans"/>
                <a:ea typeface="Open Sans"/>
                <a:cs typeface="Open Sans"/>
                <a:sym typeface="Open Sans"/>
              </a:rPr>
              <a:t>Lacey, </a:t>
            </a:r>
            <a:r>
              <a:rPr lang="en" sz="1000" i="1">
                <a:solidFill>
                  <a:srgbClr val="FFFFFF"/>
                </a:solidFill>
                <a:latin typeface="Open Sans"/>
                <a:ea typeface="Open Sans"/>
                <a:cs typeface="Open Sans"/>
                <a:sym typeface="Open Sans"/>
              </a:rPr>
              <a:t>Informed Pregnancy Screen</a:t>
            </a:r>
            <a:r>
              <a:rPr lang="en" sz="1000">
                <a:solidFill>
                  <a:srgbClr val="FFFFFF"/>
                </a:solidFill>
                <a:latin typeface="Open Sans"/>
                <a:ea typeface="Open Sans"/>
                <a:cs typeface="Open Sans"/>
                <a:sym typeface="Open Sans"/>
              </a:rPr>
              <a:t> patient, expecting her first daughter</a:t>
            </a:r>
          </a:p>
        </p:txBody>
      </p:sp>
      <p:pic>
        <p:nvPicPr>
          <p:cNvPr id="336" name="Shape 336"/>
          <p:cNvPicPr preferRelativeResize="0"/>
          <p:nvPr/>
        </p:nvPicPr>
        <p:blipFill>
          <a:blip r:embed="rId5">
            <a:alphaModFix/>
          </a:blip>
          <a:stretch>
            <a:fillRect/>
          </a:stretch>
        </p:blipFill>
        <p:spPr>
          <a:xfrm>
            <a:off x="7790200" y="4642400"/>
            <a:ext cx="1047750" cy="28575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Large Title for Image Background 2 2">
    <p:spTree>
      <p:nvGrpSpPr>
        <p:cNvPr id="1" name="Shape 337"/>
        <p:cNvGrpSpPr/>
        <p:nvPr/>
      </p:nvGrpSpPr>
      <p:grpSpPr>
        <a:xfrm>
          <a:off x="0" y="0"/>
          <a:ext cx="0" cy="0"/>
          <a:chOff x="0" y="0"/>
          <a:chExt cx="0" cy="0"/>
        </a:xfrm>
      </p:grpSpPr>
      <p:pic>
        <p:nvPicPr>
          <p:cNvPr id="338" name="Shape 338"/>
          <p:cNvPicPr preferRelativeResize="0"/>
          <p:nvPr/>
        </p:nvPicPr>
        <p:blipFill rotWithShape="1">
          <a:blip r:embed="rId2">
            <a:alphaModFix/>
          </a:blip>
          <a:srcRect t="5356"/>
          <a:stretch/>
        </p:blipFill>
        <p:spPr>
          <a:xfrm>
            <a:off x="835575" y="-71125"/>
            <a:ext cx="8355824" cy="5271924"/>
          </a:xfrm>
          <a:prstGeom prst="rect">
            <a:avLst/>
          </a:prstGeom>
          <a:noFill/>
          <a:ln>
            <a:noFill/>
          </a:ln>
        </p:spPr>
      </p:pic>
      <p:cxnSp>
        <p:nvCxnSpPr>
          <p:cNvPr id="339" name="Shape 339"/>
          <p:cNvCxnSpPr/>
          <p:nvPr/>
        </p:nvCxnSpPr>
        <p:spPr>
          <a:xfrm>
            <a:off x="476250" y="357187"/>
            <a:ext cx="1570800" cy="0"/>
          </a:xfrm>
          <a:prstGeom prst="straightConnector1">
            <a:avLst/>
          </a:prstGeom>
          <a:noFill/>
          <a:ln w="12700" cap="flat" cmpd="sng">
            <a:solidFill>
              <a:srgbClr val="FFFFFF"/>
            </a:solidFill>
            <a:prstDash val="solid"/>
            <a:miter/>
            <a:headEnd type="none" w="med" len="med"/>
            <a:tailEnd type="none" w="med" len="med"/>
          </a:ln>
        </p:spPr>
      </p:cxnSp>
      <p:cxnSp>
        <p:nvCxnSpPr>
          <p:cNvPr id="340" name="Shape 340"/>
          <p:cNvCxnSpPr/>
          <p:nvPr/>
        </p:nvCxnSpPr>
        <p:spPr>
          <a:xfrm>
            <a:off x="476250" y="681037"/>
            <a:ext cx="1570800" cy="0"/>
          </a:xfrm>
          <a:prstGeom prst="straightConnector1">
            <a:avLst/>
          </a:prstGeom>
          <a:noFill/>
          <a:ln w="76200" cap="flat" cmpd="sng">
            <a:solidFill>
              <a:srgbClr val="FFFFFF"/>
            </a:solidFill>
            <a:prstDash val="solid"/>
            <a:miter/>
            <a:headEnd type="none" w="med" len="med"/>
            <a:tailEnd type="none" w="med" len="med"/>
          </a:ln>
        </p:spPr>
      </p:cxnSp>
      <p:cxnSp>
        <p:nvCxnSpPr>
          <p:cNvPr id="341" name="Shape 341"/>
          <p:cNvCxnSpPr/>
          <p:nvPr/>
        </p:nvCxnSpPr>
        <p:spPr>
          <a:xfrm>
            <a:off x="476250" y="4522564"/>
            <a:ext cx="1570800" cy="0"/>
          </a:xfrm>
          <a:prstGeom prst="straightConnector1">
            <a:avLst/>
          </a:prstGeom>
          <a:noFill/>
          <a:ln w="12700" cap="flat" cmpd="sng">
            <a:solidFill>
              <a:srgbClr val="FFFFFF"/>
            </a:solidFill>
            <a:prstDash val="solid"/>
            <a:miter/>
            <a:headEnd type="none" w="med" len="med"/>
            <a:tailEnd type="none" w="med" len="med"/>
          </a:ln>
        </p:spPr>
      </p:cxnSp>
      <p:sp>
        <p:nvSpPr>
          <p:cNvPr id="342" name="Shape 342"/>
          <p:cNvSpPr txBox="1">
            <a:spLocks noGrp="1"/>
          </p:cNvSpPr>
          <p:nvPr>
            <p:ph type="subTitle" idx="1"/>
          </p:nvPr>
        </p:nvSpPr>
        <p:spPr>
          <a:xfrm>
            <a:off x="476250" y="371568"/>
            <a:ext cx="2757300" cy="273300"/>
          </a:xfrm>
          <a:prstGeom prst="rect">
            <a:avLst/>
          </a:prstGeom>
          <a:noFill/>
          <a:ln>
            <a:noFill/>
          </a:ln>
        </p:spPr>
        <p:txBody>
          <a:bodyPr lIns="34275" tIns="34275" rIns="34275" bIns="34275" anchor="ctr" anchorCtr="0"/>
          <a:lstStyle>
            <a:lvl1pPr lvl="0" rtl="0">
              <a:spcBef>
                <a:spcPts val="0"/>
              </a:spcBef>
              <a:buNone/>
              <a:defRPr>
                <a:solidFill>
                  <a:srgbClr val="FFFFFF"/>
                </a:solidFill>
                <a:latin typeface="Open Sans"/>
                <a:ea typeface="Open Sans"/>
                <a:cs typeface="Open Sans"/>
                <a:sym typeface="Open Sans"/>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343" name="Shape 343"/>
          <p:cNvPicPr preferRelativeResize="0"/>
          <p:nvPr/>
        </p:nvPicPr>
        <p:blipFill rotWithShape="1">
          <a:blip r:embed="rId3">
            <a:alphaModFix/>
          </a:blip>
          <a:srcRect/>
          <a:stretch/>
        </p:blipFill>
        <p:spPr>
          <a:xfrm>
            <a:off x="468683" y="4663787"/>
            <a:ext cx="1007700" cy="295200"/>
          </a:xfrm>
          <a:prstGeom prst="rect">
            <a:avLst/>
          </a:prstGeom>
          <a:noFill/>
          <a:ln>
            <a:noFill/>
          </a:ln>
        </p:spPr>
      </p:pic>
      <p:pic>
        <p:nvPicPr>
          <p:cNvPr id="344" name="Shape 344"/>
          <p:cNvPicPr preferRelativeResize="0"/>
          <p:nvPr/>
        </p:nvPicPr>
        <p:blipFill>
          <a:blip r:embed="rId4">
            <a:alphaModFix/>
          </a:blip>
          <a:stretch>
            <a:fillRect/>
          </a:stretch>
        </p:blipFill>
        <p:spPr>
          <a:xfrm>
            <a:off x="-71124" y="-41500"/>
            <a:ext cx="7129148" cy="5318500"/>
          </a:xfrm>
          <a:prstGeom prst="rect">
            <a:avLst/>
          </a:prstGeom>
          <a:noFill/>
          <a:ln>
            <a:noFill/>
          </a:ln>
        </p:spPr>
      </p:pic>
      <p:sp>
        <p:nvSpPr>
          <p:cNvPr id="345" name="Shape 345"/>
          <p:cNvSpPr txBox="1"/>
          <p:nvPr/>
        </p:nvSpPr>
        <p:spPr>
          <a:xfrm>
            <a:off x="476250" y="1275450"/>
            <a:ext cx="3817200" cy="2868000"/>
          </a:xfrm>
          <a:prstGeom prst="rect">
            <a:avLst/>
          </a:prstGeom>
          <a:noFill/>
          <a:ln>
            <a:noFill/>
          </a:ln>
        </p:spPr>
        <p:txBody>
          <a:bodyPr lIns="91425" tIns="91425" rIns="91425" bIns="91425" anchor="t" anchorCtr="0">
            <a:noAutofit/>
          </a:bodyPr>
          <a:lstStyle/>
          <a:p>
            <a:pPr marL="457200" lvl="0" indent="-342900" rtl="0">
              <a:spcBef>
                <a:spcPts val="0"/>
              </a:spcBef>
              <a:buClr>
                <a:srgbClr val="FFFFFF"/>
              </a:buClr>
              <a:buSzPct val="100000"/>
              <a:buFont typeface="Open Sans"/>
              <a:buChar char="●"/>
            </a:pPr>
            <a:r>
              <a:rPr lang="en" sz="1800">
                <a:solidFill>
                  <a:srgbClr val="FFFFFF"/>
                </a:solidFill>
                <a:latin typeface="Open Sans"/>
                <a:ea typeface="Open Sans"/>
                <a:cs typeface="Open Sans"/>
                <a:sym typeface="Open Sans"/>
              </a:rPr>
              <a:t>Text </a:t>
            </a:r>
          </a:p>
          <a:p>
            <a:pPr lvl="0" rtl="0">
              <a:spcBef>
                <a:spcPts val="0"/>
              </a:spcBef>
              <a:buNone/>
            </a:pPr>
            <a:endParaRPr sz="1800">
              <a:solidFill>
                <a:srgbClr val="FFFFFF"/>
              </a:solidFill>
              <a:latin typeface="Open Sans"/>
              <a:ea typeface="Open Sans"/>
              <a:cs typeface="Open Sans"/>
              <a:sym typeface="Open Sans"/>
            </a:endParaRPr>
          </a:p>
          <a:p>
            <a:pPr marL="457200" lvl="0" indent="-342900" rtl="0">
              <a:spcBef>
                <a:spcPts val="0"/>
              </a:spcBef>
              <a:buClr>
                <a:srgbClr val="FFFFFF"/>
              </a:buClr>
              <a:buSzPct val="100000"/>
              <a:buFont typeface="Open Sans"/>
              <a:buChar char="●"/>
            </a:pPr>
            <a:r>
              <a:rPr lang="en" sz="1800">
                <a:solidFill>
                  <a:srgbClr val="FFFFFF"/>
                </a:solidFill>
                <a:latin typeface="Open Sans"/>
                <a:ea typeface="Open Sans"/>
                <a:cs typeface="Open Sans"/>
                <a:sym typeface="Open Sans"/>
              </a:rPr>
              <a:t>Text</a:t>
            </a:r>
          </a:p>
          <a:p>
            <a:pPr lvl="0" rtl="0">
              <a:spcBef>
                <a:spcPts val="0"/>
              </a:spcBef>
              <a:buNone/>
            </a:pPr>
            <a:endParaRPr sz="1800">
              <a:solidFill>
                <a:srgbClr val="FFFFFF"/>
              </a:solidFill>
              <a:latin typeface="Open Sans"/>
              <a:ea typeface="Open Sans"/>
              <a:cs typeface="Open Sans"/>
              <a:sym typeface="Open Sans"/>
            </a:endParaRPr>
          </a:p>
          <a:p>
            <a:pPr marL="457200" lvl="0" indent="-342900" rtl="0">
              <a:spcBef>
                <a:spcPts val="0"/>
              </a:spcBef>
              <a:buClr>
                <a:srgbClr val="FFFFFF"/>
              </a:buClr>
              <a:buSzPct val="100000"/>
              <a:buFont typeface="Open Sans"/>
              <a:buChar char="●"/>
            </a:pPr>
            <a:r>
              <a:rPr lang="en" sz="1800">
                <a:solidFill>
                  <a:srgbClr val="FFFFFF"/>
                </a:solidFill>
                <a:latin typeface="Open Sans"/>
                <a:ea typeface="Open Sans"/>
                <a:cs typeface="Open Sans"/>
                <a:sym typeface="Open Sans"/>
              </a:rPr>
              <a:t>Text</a:t>
            </a:r>
          </a:p>
          <a:p>
            <a:pPr lvl="0" rtl="0">
              <a:spcBef>
                <a:spcPts val="0"/>
              </a:spcBef>
              <a:buNone/>
            </a:pPr>
            <a:endParaRPr sz="1800">
              <a:solidFill>
                <a:srgbClr val="FFFFFF"/>
              </a:solidFill>
              <a:latin typeface="Open Sans"/>
              <a:ea typeface="Open Sans"/>
              <a:cs typeface="Open Sans"/>
              <a:sym typeface="Open Sans"/>
            </a:endParaRPr>
          </a:p>
          <a:p>
            <a:pPr marL="457200" lvl="0" indent="-342900" rtl="0">
              <a:spcBef>
                <a:spcPts val="0"/>
              </a:spcBef>
              <a:buClr>
                <a:srgbClr val="FFFFFF"/>
              </a:buClr>
              <a:buSzPct val="100000"/>
              <a:buFont typeface="Open Sans"/>
              <a:buChar char="●"/>
            </a:pPr>
            <a:r>
              <a:rPr lang="en" sz="1800">
                <a:solidFill>
                  <a:srgbClr val="FFFFFF"/>
                </a:solidFill>
                <a:latin typeface="Open Sans"/>
                <a:ea typeface="Open Sans"/>
                <a:cs typeface="Open Sans"/>
                <a:sym typeface="Open Sans"/>
              </a:rPr>
              <a:t>Text</a:t>
            </a:r>
          </a:p>
        </p:txBody>
      </p:sp>
      <p:sp>
        <p:nvSpPr>
          <p:cNvPr id="346" name="Shape 346"/>
          <p:cNvSpPr txBox="1">
            <a:spLocks noGrp="1"/>
          </p:cNvSpPr>
          <p:nvPr>
            <p:ph type="subTitle" idx="2"/>
          </p:nvPr>
        </p:nvSpPr>
        <p:spPr>
          <a:xfrm>
            <a:off x="468675" y="467900"/>
            <a:ext cx="5313000" cy="428400"/>
          </a:xfrm>
          <a:prstGeom prst="rect">
            <a:avLst/>
          </a:prstGeom>
          <a:noFill/>
          <a:ln>
            <a:noFill/>
          </a:ln>
        </p:spPr>
        <p:txBody>
          <a:bodyPr lIns="34275" tIns="34275" rIns="34275" bIns="34275" anchor="ctr" anchorCtr="0"/>
          <a:lstStyle>
            <a:lvl1pPr lvl="0" rtl="0">
              <a:spcBef>
                <a:spcPts val="0"/>
              </a:spcBef>
              <a:buNone/>
              <a:defRPr sz="2400">
                <a:solidFill>
                  <a:srgbClr val="FFFFFF"/>
                </a:solidFill>
                <a:latin typeface="Open Sans"/>
                <a:ea typeface="Open Sans"/>
                <a:cs typeface="Open Sans"/>
                <a:sym typeface="Open Sans"/>
              </a:defRPr>
            </a:lvl1pPr>
            <a:lvl2pPr lvl="1" rtl="0">
              <a:spcBef>
                <a:spcPts val="0"/>
              </a:spcBef>
              <a:buNone/>
              <a:defRPr>
                <a:solidFill>
                  <a:srgbClr val="FFFFFF"/>
                </a:solidFill>
              </a:defRPr>
            </a:lvl2pPr>
            <a:lvl3pPr lvl="2" rtl="0">
              <a:spcBef>
                <a:spcPts val="0"/>
              </a:spcBef>
              <a:buNone/>
              <a:defRPr>
                <a:solidFill>
                  <a:srgbClr val="FFFFFF"/>
                </a:solidFill>
              </a:defRPr>
            </a:lvl3pPr>
            <a:lvl4pPr lvl="3" rtl="0">
              <a:spcBef>
                <a:spcPts val="0"/>
              </a:spcBef>
              <a:buNone/>
              <a:defRPr>
                <a:solidFill>
                  <a:srgbClr val="FFFFFF"/>
                </a:solidFill>
              </a:defRPr>
            </a:lvl4pPr>
            <a:lvl5pPr lvl="4" rtl="0">
              <a:spcBef>
                <a:spcPts val="0"/>
              </a:spcBef>
              <a:buNone/>
              <a:defRPr>
                <a:solidFill>
                  <a:srgbClr val="FFFFFF"/>
                </a:solidFill>
              </a:defRPr>
            </a:lvl5pPr>
            <a:lvl6pPr lvl="5" rtl="0">
              <a:spcBef>
                <a:spcPts val="0"/>
              </a:spcBef>
              <a:buNone/>
              <a:defRPr>
                <a:solidFill>
                  <a:srgbClr val="FFFFFF"/>
                </a:solidFill>
              </a:defRPr>
            </a:lvl6pPr>
            <a:lvl7pPr lvl="6" rtl="0">
              <a:spcBef>
                <a:spcPts val="0"/>
              </a:spcBef>
              <a:buNone/>
              <a:defRPr>
                <a:solidFill>
                  <a:srgbClr val="FFFFFF"/>
                </a:solidFill>
              </a:defRPr>
            </a:lvl7pPr>
            <a:lvl8pPr lvl="7" rtl="0">
              <a:spcBef>
                <a:spcPts val="0"/>
              </a:spcBef>
              <a:buNone/>
              <a:defRPr>
                <a:solidFill>
                  <a:srgbClr val="FFFFFF"/>
                </a:solidFill>
              </a:defRPr>
            </a:lvl8pPr>
            <a:lvl9pPr lvl="8" rtl="0">
              <a:spcBef>
                <a:spcPts val="0"/>
              </a:spcBef>
              <a:buNone/>
              <a:defRPr>
                <a:solidFill>
                  <a:srgbClr val="FFFFFF"/>
                </a:solidFill>
              </a:defRPr>
            </a:lvl9pPr>
          </a:lstStyle>
          <a:p>
            <a:endParaRPr/>
          </a:p>
        </p:txBody>
      </p:sp>
      <p:sp>
        <p:nvSpPr>
          <p:cNvPr id="347" name="Shape 347"/>
          <p:cNvSpPr txBox="1"/>
          <p:nvPr/>
        </p:nvSpPr>
        <p:spPr>
          <a:xfrm>
            <a:off x="106200" y="4842700"/>
            <a:ext cx="4883700" cy="366000"/>
          </a:xfrm>
          <a:prstGeom prst="rect">
            <a:avLst/>
          </a:prstGeom>
          <a:noFill/>
          <a:ln>
            <a:noFill/>
          </a:ln>
        </p:spPr>
        <p:txBody>
          <a:bodyPr lIns="91425" tIns="91425" rIns="91425" bIns="91425" anchor="ctr" anchorCtr="0">
            <a:noAutofit/>
          </a:bodyPr>
          <a:lstStyle/>
          <a:p>
            <a:pPr lvl="0" rtl="0">
              <a:spcBef>
                <a:spcPts val="0"/>
              </a:spcBef>
              <a:buNone/>
            </a:pPr>
            <a:r>
              <a:rPr lang="en" sz="1000">
                <a:solidFill>
                  <a:srgbClr val="FFFFFF"/>
                </a:solidFill>
                <a:latin typeface="Open Sans"/>
                <a:ea typeface="Open Sans"/>
                <a:cs typeface="Open Sans"/>
                <a:sym typeface="Open Sans"/>
              </a:rPr>
              <a:t>Kerri and David, </a:t>
            </a:r>
            <a:r>
              <a:rPr lang="en" sz="1000" i="1">
                <a:solidFill>
                  <a:srgbClr val="FFFFFF"/>
                </a:solidFill>
                <a:latin typeface="Open Sans"/>
                <a:ea typeface="Open Sans"/>
                <a:cs typeface="Open Sans"/>
                <a:sym typeface="Open Sans"/>
              </a:rPr>
              <a:t>Family Prep Screen</a:t>
            </a:r>
            <a:r>
              <a:rPr lang="en" sz="1000">
                <a:solidFill>
                  <a:srgbClr val="FFFFFF"/>
                </a:solidFill>
                <a:latin typeface="Open Sans"/>
                <a:ea typeface="Open Sans"/>
                <a:cs typeface="Open Sans"/>
                <a:sym typeface="Open Sans"/>
              </a:rPr>
              <a:t> patients, parent’s to a 1-year-old daughter</a:t>
            </a:r>
          </a:p>
        </p:txBody>
      </p:sp>
      <p:pic>
        <p:nvPicPr>
          <p:cNvPr id="348" name="Shape 348"/>
          <p:cNvPicPr preferRelativeResize="0"/>
          <p:nvPr/>
        </p:nvPicPr>
        <p:blipFill>
          <a:blip r:embed="rId5">
            <a:alphaModFix/>
          </a:blip>
          <a:stretch>
            <a:fillRect/>
          </a:stretch>
        </p:blipFill>
        <p:spPr>
          <a:xfrm>
            <a:off x="7790200" y="4642400"/>
            <a:ext cx="1047750" cy="28575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Large Title for Image Background 2 1">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475762" y="961434"/>
            <a:ext cx="7810500" cy="1743000"/>
          </a:xfrm>
          <a:prstGeom prst="rect">
            <a:avLst/>
          </a:prstGeom>
          <a:noFill/>
          <a:ln>
            <a:noFill/>
          </a:ln>
        </p:spPr>
        <p:txBody>
          <a:bodyPr lIns="34275" tIns="34275" rIns="34275" bIns="34275" anchor="t" anchorCtr="0"/>
          <a:lstStyle>
            <a:lvl1pPr marL="0" marR="0" lvl="0" indent="0" algn="l" rtl="0">
              <a:lnSpc>
                <a:spcPct val="125000"/>
              </a:lnSpc>
              <a:spcBef>
                <a:spcPts val="0"/>
              </a:spcBef>
              <a:spcAft>
                <a:spcPts val="0"/>
              </a:spcAft>
              <a:buClr>
                <a:srgbClr val="FFFFFF"/>
              </a:buClr>
              <a:buNone/>
              <a:defRPr b="0" i="0" u="none" strike="noStrike" cap="none">
                <a:solidFill>
                  <a:srgbClr val="FFFFFF"/>
                </a:solidFill>
              </a:defRPr>
            </a:lvl1pPr>
            <a:lvl2pPr marL="0" marR="0" lvl="1" indent="88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7pPr>
            <a:lvl8pPr marL="0" marR="0" lvl="7" indent="6096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9pPr>
          </a:lstStyle>
          <a:p>
            <a:endParaRPr/>
          </a:p>
        </p:txBody>
      </p:sp>
      <p:sp>
        <p:nvSpPr>
          <p:cNvPr id="351" name="Shape 351"/>
          <p:cNvSpPr txBox="1">
            <a:spLocks noGrp="1"/>
          </p:cNvSpPr>
          <p:nvPr>
            <p:ph type="sldNum" idx="12"/>
          </p:nvPr>
        </p:nvSpPr>
        <p:spPr>
          <a:xfrm>
            <a:off x="8636569" y="4754437"/>
            <a:ext cx="2040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FFFFFF"/>
                </a:solidFill>
                <a:latin typeface="Open Sans"/>
                <a:ea typeface="Open Sans"/>
                <a:cs typeface="Open Sans"/>
                <a:sym typeface="Open Sans"/>
              </a:rPr>
              <a:t>‹#›</a:t>
            </a:fld>
            <a:endParaRPr lang="en" sz="900" b="0" i="0" u="none" strike="noStrike" cap="none">
              <a:solidFill>
                <a:srgbClr val="FFFFFF"/>
              </a:solidFill>
              <a:latin typeface="Open Sans"/>
              <a:ea typeface="Open Sans"/>
              <a:cs typeface="Open Sans"/>
              <a:sym typeface="Open Sans"/>
            </a:endParaRPr>
          </a:p>
        </p:txBody>
      </p:sp>
      <p:cxnSp>
        <p:nvCxnSpPr>
          <p:cNvPr id="352" name="Shape 352"/>
          <p:cNvCxnSpPr/>
          <p:nvPr/>
        </p:nvCxnSpPr>
        <p:spPr>
          <a:xfrm>
            <a:off x="476250" y="357187"/>
            <a:ext cx="1570800" cy="0"/>
          </a:xfrm>
          <a:prstGeom prst="straightConnector1">
            <a:avLst/>
          </a:prstGeom>
          <a:noFill/>
          <a:ln w="12700" cap="flat" cmpd="sng">
            <a:solidFill>
              <a:srgbClr val="FFFFFF"/>
            </a:solidFill>
            <a:prstDash val="solid"/>
            <a:miter/>
            <a:headEnd type="none" w="med" len="med"/>
            <a:tailEnd type="none" w="med" len="med"/>
          </a:ln>
        </p:spPr>
      </p:cxnSp>
      <p:cxnSp>
        <p:nvCxnSpPr>
          <p:cNvPr id="353" name="Shape 353"/>
          <p:cNvCxnSpPr/>
          <p:nvPr/>
        </p:nvCxnSpPr>
        <p:spPr>
          <a:xfrm>
            <a:off x="476250" y="681037"/>
            <a:ext cx="1570800" cy="0"/>
          </a:xfrm>
          <a:prstGeom prst="straightConnector1">
            <a:avLst/>
          </a:prstGeom>
          <a:noFill/>
          <a:ln w="76200" cap="flat" cmpd="sng">
            <a:solidFill>
              <a:srgbClr val="FFFFFF"/>
            </a:solidFill>
            <a:prstDash val="solid"/>
            <a:miter/>
            <a:headEnd type="none" w="med" len="med"/>
            <a:tailEnd type="none" w="med" len="med"/>
          </a:ln>
        </p:spPr>
      </p:cxnSp>
      <p:cxnSp>
        <p:nvCxnSpPr>
          <p:cNvPr id="354" name="Shape 354"/>
          <p:cNvCxnSpPr/>
          <p:nvPr/>
        </p:nvCxnSpPr>
        <p:spPr>
          <a:xfrm>
            <a:off x="476250" y="4522564"/>
            <a:ext cx="1570800" cy="0"/>
          </a:xfrm>
          <a:prstGeom prst="straightConnector1">
            <a:avLst/>
          </a:prstGeom>
          <a:noFill/>
          <a:ln w="12700" cap="flat" cmpd="sng">
            <a:solidFill>
              <a:srgbClr val="FFFFFF"/>
            </a:solidFill>
            <a:prstDash val="solid"/>
            <a:miter/>
            <a:headEnd type="none" w="med" len="med"/>
            <a:tailEnd type="none" w="med" len="med"/>
          </a:ln>
        </p:spPr>
      </p:cxnSp>
      <p:sp>
        <p:nvSpPr>
          <p:cNvPr id="355" name="Shape 355"/>
          <p:cNvSpPr txBox="1">
            <a:spLocks noGrp="1"/>
          </p:cNvSpPr>
          <p:nvPr>
            <p:ph type="subTitle" idx="1"/>
          </p:nvPr>
        </p:nvSpPr>
        <p:spPr>
          <a:xfrm>
            <a:off x="476250" y="371568"/>
            <a:ext cx="2757300" cy="273300"/>
          </a:xfrm>
          <a:prstGeom prst="rect">
            <a:avLst/>
          </a:prstGeom>
          <a:noFill/>
          <a:ln>
            <a:noFill/>
          </a:ln>
        </p:spPr>
        <p:txBody>
          <a:bodyPr lIns="34275" tIns="34275" rIns="34275" bIns="34275" anchor="ctr" anchorCtr="0"/>
          <a:lstStyle>
            <a:lvl1pPr lvl="0" rtl="0">
              <a:spcBef>
                <a:spcPts val="0"/>
              </a:spcBef>
              <a:buNone/>
              <a:defRPr>
                <a:solidFill>
                  <a:srgbClr val="FFFFFF"/>
                </a:solidFill>
                <a:latin typeface="Open Sans"/>
                <a:ea typeface="Open Sans"/>
                <a:cs typeface="Open Sans"/>
                <a:sym typeface="Open Sans"/>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356" name="Shape 356"/>
          <p:cNvPicPr preferRelativeResize="0"/>
          <p:nvPr/>
        </p:nvPicPr>
        <p:blipFill rotWithShape="1">
          <a:blip r:embed="rId2">
            <a:alphaModFix/>
          </a:blip>
          <a:srcRect/>
          <a:stretch/>
        </p:blipFill>
        <p:spPr>
          <a:xfrm>
            <a:off x="468683" y="4663787"/>
            <a:ext cx="1007700" cy="29520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Large Title for Image Background 1">
    <p:spTree>
      <p:nvGrpSpPr>
        <p:cNvPr id="1" name="Shape 357"/>
        <p:cNvGrpSpPr/>
        <p:nvPr/>
      </p:nvGrpSpPr>
      <p:grpSpPr>
        <a:xfrm>
          <a:off x="0" y="0"/>
          <a:ext cx="0" cy="0"/>
          <a:chOff x="0" y="0"/>
          <a:chExt cx="0" cy="0"/>
        </a:xfrm>
      </p:grpSpPr>
      <p:cxnSp>
        <p:nvCxnSpPr>
          <p:cNvPr id="358" name="Shape 358"/>
          <p:cNvCxnSpPr/>
          <p:nvPr/>
        </p:nvCxnSpPr>
        <p:spPr>
          <a:xfrm>
            <a:off x="476250" y="4522564"/>
            <a:ext cx="1570800" cy="0"/>
          </a:xfrm>
          <a:prstGeom prst="straightConnector1">
            <a:avLst/>
          </a:prstGeom>
          <a:noFill/>
          <a:ln w="12700" cap="flat" cmpd="sng">
            <a:solidFill>
              <a:srgbClr val="FFFFFF"/>
            </a:solidFill>
            <a:prstDash val="solid"/>
            <a:miter/>
            <a:headEnd type="none" w="med" len="med"/>
            <a:tailEnd type="none" w="med" len="med"/>
          </a:ln>
        </p:spPr>
      </p:cxnSp>
      <p:pic>
        <p:nvPicPr>
          <p:cNvPr id="359" name="Shape 359"/>
          <p:cNvPicPr preferRelativeResize="0"/>
          <p:nvPr/>
        </p:nvPicPr>
        <p:blipFill rotWithShape="1">
          <a:blip r:embed="rId2">
            <a:alphaModFix/>
          </a:blip>
          <a:srcRect/>
          <a:stretch/>
        </p:blipFill>
        <p:spPr>
          <a:xfrm>
            <a:off x="468683" y="4663787"/>
            <a:ext cx="1007700" cy="295200"/>
          </a:xfrm>
          <a:prstGeom prst="rect">
            <a:avLst/>
          </a:prstGeom>
          <a:noFill/>
          <a:ln>
            <a:noFill/>
          </a:ln>
        </p:spPr>
      </p:pic>
      <p:sp>
        <p:nvSpPr>
          <p:cNvPr id="360" name="Shape 360"/>
          <p:cNvSpPr txBox="1">
            <a:spLocks noGrp="1"/>
          </p:cNvSpPr>
          <p:nvPr>
            <p:ph type="subTitle" idx="1"/>
          </p:nvPr>
        </p:nvSpPr>
        <p:spPr>
          <a:xfrm>
            <a:off x="468675" y="467900"/>
            <a:ext cx="4671600" cy="428400"/>
          </a:xfrm>
          <a:prstGeom prst="rect">
            <a:avLst/>
          </a:prstGeom>
          <a:noFill/>
          <a:ln>
            <a:noFill/>
          </a:ln>
        </p:spPr>
        <p:txBody>
          <a:bodyPr lIns="34275" tIns="34275" rIns="34275" bIns="34275" anchor="ctr" anchorCtr="0"/>
          <a:lstStyle>
            <a:lvl1pPr lvl="0" rtl="0">
              <a:spcBef>
                <a:spcPts val="0"/>
              </a:spcBef>
              <a:buNone/>
              <a:defRPr sz="2400">
                <a:solidFill>
                  <a:srgbClr val="3DB5AD"/>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361" name="Shape 361"/>
          <p:cNvSpPr/>
          <p:nvPr/>
        </p:nvSpPr>
        <p:spPr>
          <a:xfrm>
            <a:off x="4293450" y="-180300"/>
            <a:ext cx="4894800" cy="5504100"/>
          </a:xfrm>
          <a:prstGeom prst="rect">
            <a:avLst/>
          </a:prstGeom>
          <a:solidFill>
            <a:srgbClr val="3DB5AD"/>
          </a:solidFill>
          <a:ln>
            <a:noFill/>
          </a:ln>
        </p:spPr>
        <p:txBody>
          <a:bodyPr lIns="91425" tIns="91425" rIns="91425" bIns="91425" anchor="ctr" anchorCtr="0">
            <a:noAutofit/>
          </a:bodyPr>
          <a:lstStyle/>
          <a:p>
            <a:pPr lvl="0">
              <a:spcBef>
                <a:spcPts val="0"/>
              </a:spcBef>
              <a:buNone/>
            </a:pPr>
            <a:endParaRPr/>
          </a:p>
        </p:txBody>
      </p:sp>
      <p:pic>
        <p:nvPicPr>
          <p:cNvPr id="362" name="Shape 362"/>
          <p:cNvPicPr preferRelativeResize="0"/>
          <p:nvPr/>
        </p:nvPicPr>
        <p:blipFill>
          <a:blip r:embed="rId3">
            <a:alphaModFix/>
          </a:blip>
          <a:stretch>
            <a:fillRect/>
          </a:stretch>
        </p:blipFill>
        <p:spPr>
          <a:xfrm>
            <a:off x="7790200" y="4642400"/>
            <a:ext cx="1047750" cy="2857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Large Title for Image Background 1 2">
    <p:spTree>
      <p:nvGrpSpPr>
        <p:cNvPr id="1" name="Shape 363"/>
        <p:cNvGrpSpPr/>
        <p:nvPr/>
      </p:nvGrpSpPr>
      <p:grpSpPr>
        <a:xfrm>
          <a:off x="0" y="0"/>
          <a:ext cx="0" cy="0"/>
          <a:chOff x="0" y="0"/>
          <a:chExt cx="0" cy="0"/>
        </a:xfrm>
      </p:grpSpPr>
      <p:pic>
        <p:nvPicPr>
          <p:cNvPr id="364" name="Shape 364"/>
          <p:cNvPicPr preferRelativeResize="0"/>
          <p:nvPr/>
        </p:nvPicPr>
        <p:blipFill>
          <a:blip r:embed="rId2">
            <a:alphaModFix/>
          </a:blip>
          <a:stretch>
            <a:fillRect/>
          </a:stretch>
        </p:blipFill>
        <p:spPr>
          <a:xfrm>
            <a:off x="4419725" y="-50000"/>
            <a:ext cx="4802074" cy="5243499"/>
          </a:xfrm>
          <a:prstGeom prst="rect">
            <a:avLst/>
          </a:prstGeom>
          <a:noFill/>
          <a:ln>
            <a:noFill/>
          </a:ln>
        </p:spPr>
      </p:pic>
      <p:cxnSp>
        <p:nvCxnSpPr>
          <p:cNvPr id="365" name="Shape 365"/>
          <p:cNvCxnSpPr/>
          <p:nvPr/>
        </p:nvCxnSpPr>
        <p:spPr>
          <a:xfrm>
            <a:off x="476250" y="4522564"/>
            <a:ext cx="1570800" cy="0"/>
          </a:xfrm>
          <a:prstGeom prst="straightConnector1">
            <a:avLst/>
          </a:prstGeom>
          <a:noFill/>
          <a:ln w="12700" cap="flat" cmpd="sng">
            <a:solidFill>
              <a:srgbClr val="FFFFFF"/>
            </a:solidFill>
            <a:prstDash val="solid"/>
            <a:miter/>
            <a:headEnd type="none" w="med" len="med"/>
            <a:tailEnd type="none" w="med" len="med"/>
          </a:ln>
        </p:spPr>
      </p:cxnSp>
      <p:pic>
        <p:nvPicPr>
          <p:cNvPr id="366" name="Shape 366"/>
          <p:cNvPicPr preferRelativeResize="0"/>
          <p:nvPr/>
        </p:nvPicPr>
        <p:blipFill rotWithShape="1">
          <a:blip r:embed="rId3">
            <a:alphaModFix/>
          </a:blip>
          <a:srcRect/>
          <a:stretch/>
        </p:blipFill>
        <p:spPr>
          <a:xfrm>
            <a:off x="468683" y="4663787"/>
            <a:ext cx="1007700" cy="295200"/>
          </a:xfrm>
          <a:prstGeom prst="rect">
            <a:avLst/>
          </a:prstGeom>
          <a:noFill/>
          <a:ln>
            <a:noFill/>
          </a:ln>
        </p:spPr>
      </p:pic>
      <p:sp>
        <p:nvSpPr>
          <p:cNvPr id="367" name="Shape 367"/>
          <p:cNvSpPr txBox="1">
            <a:spLocks noGrp="1"/>
          </p:cNvSpPr>
          <p:nvPr>
            <p:ph type="subTitle" idx="1"/>
          </p:nvPr>
        </p:nvSpPr>
        <p:spPr>
          <a:xfrm>
            <a:off x="468675" y="467900"/>
            <a:ext cx="4671600" cy="428400"/>
          </a:xfrm>
          <a:prstGeom prst="rect">
            <a:avLst/>
          </a:prstGeom>
          <a:noFill/>
          <a:ln>
            <a:noFill/>
          </a:ln>
        </p:spPr>
        <p:txBody>
          <a:bodyPr lIns="34275" tIns="34275" rIns="34275" bIns="34275" anchor="ctr" anchorCtr="0"/>
          <a:lstStyle>
            <a:lvl1pPr lvl="0" rtl="0">
              <a:spcBef>
                <a:spcPts val="0"/>
              </a:spcBef>
              <a:buNone/>
              <a:defRPr sz="2400">
                <a:solidFill>
                  <a:srgbClr val="3DB5AD"/>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pic>
        <p:nvPicPr>
          <p:cNvPr id="368" name="Shape 368"/>
          <p:cNvPicPr preferRelativeResize="0"/>
          <p:nvPr/>
        </p:nvPicPr>
        <p:blipFill>
          <a:blip r:embed="rId4">
            <a:alphaModFix/>
          </a:blip>
          <a:stretch>
            <a:fillRect/>
          </a:stretch>
        </p:blipFill>
        <p:spPr>
          <a:xfrm>
            <a:off x="7790200" y="4642400"/>
            <a:ext cx="1047750" cy="28575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Large Title for Image Background 1 1">
    <p:spTree>
      <p:nvGrpSpPr>
        <p:cNvPr id="1" name="Shape 369"/>
        <p:cNvGrpSpPr/>
        <p:nvPr/>
      </p:nvGrpSpPr>
      <p:grpSpPr>
        <a:xfrm>
          <a:off x="0" y="0"/>
          <a:ext cx="0" cy="0"/>
          <a:chOff x="0" y="0"/>
          <a:chExt cx="0" cy="0"/>
        </a:xfrm>
      </p:grpSpPr>
      <p:pic>
        <p:nvPicPr>
          <p:cNvPr id="370" name="Shape 370"/>
          <p:cNvPicPr preferRelativeResize="0"/>
          <p:nvPr/>
        </p:nvPicPr>
        <p:blipFill>
          <a:blip r:embed="rId2">
            <a:alphaModFix/>
          </a:blip>
          <a:stretch>
            <a:fillRect/>
          </a:stretch>
        </p:blipFill>
        <p:spPr>
          <a:xfrm>
            <a:off x="-69450" y="-55525"/>
            <a:ext cx="9268975" cy="5243499"/>
          </a:xfrm>
          <a:prstGeom prst="rect">
            <a:avLst/>
          </a:prstGeom>
          <a:noFill/>
          <a:ln>
            <a:noFill/>
          </a:ln>
        </p:spPr>
      </p:pic>
      <p:sp>
        <p:nvSpPr>
          <p:cNvPr id="371" name="Shape 371"/>
          <p:cNvSpPr txBox="1">
            <a:spLocks noGrp="1"/>
          </p:cNvSpPr>
          <p:nvPr>
            <p:ph type="sldNum" idx="12"/>
          </p:nvPr>
        </p:nvSpPr>
        <p:spPr>
          <a:xfrm>
            <a:off x="8636569" y="4754437"/>
            <a:ext cx="2040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FFFFFF"/>
                </a:solidFill>
                <a:latin typeface="Open Sans"/>
                <a:ea typeface="Open Sans"/>
                <a:cs typeface="Open Sans"/>
                <a:sym typeface="Open Sans"/>
              </a:rPr>
              <a:t>‹#›</a:t>
            </a:fld>
            <a:endParaRPr lang="en" sz="900" b="0" i="0" u="none" strike="noStrike" cap="none">
              <a:solidFill>
                <a:srgbClr val="FFFFFF"/>
              </a:solidFill>
              <a:latin typeface="Open Sans"/>
              <a:ea typeface="Open Sans"/>
              <a:cs typeface="Open Sans"/>
              <a:sym typeface="Open Sans"/>
            </a:endParaRPr>
          </a:p>
        </p:txBody>
      </p:sp>
      <p:sp>
        <p:nvSpPr>
          <p:cNvPr id="372" name="Shape 372"/>
          <p:cNvSpPr txBox="1">
            <a:spLocks noGrp="1"/>
          </p:cNvSpPr>
          <p:nvPr>
            <p:ph type="title"/>
          </p:nvPr>
        </p:nvSpPr>
        <p:spPr>
          <a:xfrm>
            <a:off x="468662" y="1642584"/>
            <a:ext cx="7810500" cy="1743000"/>
          </a:xfrm>
          <a:prstGeom prst="rect">
            <a:avLst/>
          </a:prstGeom>
          <a:noFill/>
          <a:ln>
            <a:noFill/>
          </a:ln>
        </p:spPr>
        <p:txBody>
          <a:bodyPr lIns="34275" tIns="34275" rIns="34275" bIns="34275" anchor="t" anchorCtr="0"/>
          <a:lstStyle>
            <a:lvl1pPr marL="0" marR="0" lvl="0" indent="0" algn="l" rtl="0">
              <a:lnSpc>
                <a:spcPct val="100000"/>
              </a:lnSpc>
              <a:spcBef>
                <a:spcPts val="0"/>
              </a:spcBef>
              <a:spcAft>
                <a:spcPts val="0"/>
              </a:spcAft>
              <a:buClr>
                <a:srgbClr val="FFFFFF"/>
              </a:buClr>
              <a:buNone/>
              <a:defRPr b="0" i="0" u="none" strike="noStrike" cap="none">
                <a:solidFill>
                  <a:srgbClr val="FFFFFF"/>
                </a:solidFill>
              </a:defRPr>
            </a:lvl1pPr>
            <a:lvl2pPr marL="0" marR="0" lvl="1" indent="88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7pPr>
            <a:lvl8pPr marL="0" marR="0" lvl="7" indent="6096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9pPr>
          </a:lstStyle>
          <a:p>
            <a:endParaRPr/>
          </a:p>
        </p:txBody>
      </p:sp>
      <p:sp>
        <p:nvSpPr>
          <p:cNvPr id="373" name="Shape 373"/>
          <p:cNvSpPr txBox="1">
            <a:spLocks noGrp="1"/>
          </p:cNvSpPr>
          <p:nvPr>
            <p:ph type="subTitle" idx="1"/>
          </p:nvPr>
        </p:nvSpPr>
        <p:spPr>
          <a:xfrm>
            <a:off x="468675" y="467900"/>
            <a:ext cx="5313000" cy="428400"/>
          </a:xfrm>
          <a:prstGeom prst="rect">
            <a:avLst/>
          </a:prstGeom>
          <a:noFill/>
          <a:ln>
            <a:noFill/>
          </a:ln>
        </p:spPr>
        <p:txBody>
          <a:bodyPr lIns="34275" tIns="34275" rIns="34275" bIns="34275" anchor="ctr" anchorCtr="0"/>
          <a:lstStyle>
            <a:lvl1pPr lvl="0" rtl="0">
              <a:spcBef>
                <a:spcPts val="0"/>
              </a:spcBef>
              <a:buNone/>
              <a:defRPr sz="2400">
                <a:solidFill>
                  <a:srgbClr val="3DB5AD"/>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Small Title">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468662" y="1257634"/>
            <a:ext cx="7810500" cy="1743000"/>
          </a:xfrm>
          <a:prstGeom prst="rect">
            <a:avLst/>
          </a:prstGeom>
          <a:noFill/>
          <a:ln>
            <a:noFill/>
          </a:ln>
        </p:spPr>
        <p:txBody>
          <a:bodyPr lIns="34275" tIns="34275" rIns="34275" bIns="34275" anchor="t" anchorCtr="0"/>
          <a:lstStyle>
            <a:lvl1pPr marL="0" marR="0" lvl="0" indent="0" algn="l" rtl="0">
              <a:lnSpc>
                <a:spcPct val="100000"/>
              </a:lnSpc>
              <a:spcBef>
                <a:spcPts val="0"/>
              </a:spcBef>
              <a:spcAft>
                <a:spcPts val="0"/>
              </a:spcAft>
              <a:buClr>
                <a:srgbClr val="3DB5AD"/>
              </a:buClr>
              <a:buSzPct val="100000"/>
              <a:buNone/>
              <a:defRPr sz="3600" b="0" i="0" u="none" strike="noStrike" cap="none">
                <a:solidFill>
                  <a:srgbClr val="3DB5AD"/>
                </a:solidFill>
              </a:defRPr>
            </a:lvl1pPr>
            <a:lvl2pPr marL="0" marR="0" lvl="1" indent="889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7pPr>
            <a:lvl8pPr marL="0" marR="0" lvl="7" indent="6096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SzPct val="100000"/>
              <a:buFont typeface="Roboto Slab"/>
              <a:buNone/>
              <a:defRPr sz="3600" b="0" i="0" u="none" strike="noStrike" cap="none">
                <a:solidFill>
                  <a:srgbClr val="000000"/>
                </a:solidFill>
                <a:latin typeface="Roboto Slab"/>
                <a:ea typeface="Roboto Slab"/>
                <a:cs typeface="Roboto Slab"/>
                <a:sym typeface="Roboto Slab"/>
              </a:defRPr>
            </a:lvl9pPr>
          </a:lstStyle>
          <a:p>
            <a:endParaRPr/>
          </a:p>
        </p:txBody>
      </p:sp>
      <p:sp>
        <p:nvSpPr>
          <p:cNvPr id="376" name="Shape 376"/>
          <p:cNvSpPr txBox="1">
            <a:spLocks noGrp="1"/>
          </p:cNvSpPr>
          <p:nvPr>
            <p:ph type="sldNum" idx="12"/>
          </p:nvPr>
        </p:nvSpPr>
        <p:spPr>
          <a:xfrm>
            <a:off x="8590171" y="4754437"/>
            <a:ext cx="2502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3DB5AD"/>
                </a:solidFill>
                <a:latin typeface="Open Sans"/>
                <a:ea typeface="Open Sans"/>
                <a:cs typeface="Open Sans"/>
                <a:sym typeface="Open Sans"/>
              </a:rPr>
              <a:t>‹#›</a:t>
            </a:fld>
            <a:endParaRPr lang="en" sz="900" b="0" i="0" u="none" strike="noStrike" cap="none">
              <a:solidFill>
                <a:srgbClr val="3DB5AD"/>
              </a:solidFill>
              <a:latin typeface="Open Sans"/>
              <a:ea typeface="Open Sans"/>
              <a:cs typeface="Open Sans"/>
              <a:sym typeface="Open Sans"/>
            </a:endParaRPr>
          </a:p>
        </p:txBody>
      </p:sp>
      <p:cxnSp>
        <p:nvCxnSpPr>
          <p:cNvPr id="377" name="Shape 377"/>
          <p:cNvCxnSpPr/>
          <p:nvPr/>
        </p:nvCxnSpPr>
        <p:spPr>
          <a:xfrm>
            <a:off x="476250" y="357187"/>
            <a:ext cx="1570800" cy="0"/>
          </a:xfrm>
          <a:prstGeom prst="straightConnector1">
            <a:avLst/>
          </a:prstGeom>
          <a:noFill/>
          <a:ln w="12700" cap="flat" cmpd="sng">
            <a:solidFill>
              <a:srgbClr val="A6AAA9"/>
            </a:solidFill>
            <a:prstDash val="solid"/>
            <a:miter/>
            <a:headEnd type="none" w="med" len="med"/>
            <a:tailEnd type="none" w="med" len="med"/>
          </a:ln>
        </p:spPr>
      </p:cxnSp>
      <p:cxnSp>
        <p:nvCxnSpPr>
          <p:cNvPr id="378" name="Shape 378"/>
          <p:cNvCxnSpPr/>
          <p:nvPr/>
        </p:nvCxnSpPr>
        <p:spPr>
          <a:xfrm>
            <a:off x="476250" y="833437"/>
            <a:ext cx="1570800" cy="0"/>
          </a:xfrm>
          <a:prstGeom prst="straightConnector1">
            <a:avLst/>
          </a:prstGeom>
          <a:noFill/>
          <a:ln w="19050" cap="flat" cmpd="sng">
            <a:solidFill>
              <a:srgbClr val="3DB5AD"/>
            </a:solidFill>
            <a:prstDash val="solid"/>
            <a:miter/>
            <a:headEnd type="none" w="med" len="med"/>
            <a:tailEnd type="none" w="med" len="med"/>
          </a:ln>
        </p:spPr>
      </p:cxnSp>
      <p:sp>
        <p:nvSpPr>
          <p:cNvPr id="379" name="Shape 379"/>
          <p:cNvSpPr txBox="1">
            <a:spLocks noGrp="1"/>
          </p:cNvSpPr>
          <p:nvPr>
            <p:ph type="subTitle" idx="1"/>
          </p:nvPr>
        </p:nvSpPr>
        <p:spPr>
          <a:xfrm>
            <a:off x="476250" y="447768"/>
            <a:ext cx="2757300" cy="273300"/>
          </a:xfrm>
          <a:prstGeom prst="rect">
            <a:avLst/>
          </a:prstGeom>
          <a:noFill/>
          <a:ln>
            <a:noFill/>
          </a:ln>
        </p:spPr>
        <p:txBody>
          <a:bodyPr lIns="34275" tIns="34275" rIns="34275" bIns="34275" anchor="ctr" anchorCtr="0"/>
          <a:lstStyle>
            <a:lvl1pPr lvl="0" rtl="0">
              <a:spcBef>
                <a:spcPts val="0"/>
              </a:spcBef>
              <a:buNone/>
              <a:defRPr>
                <a:solidFill>
                  <a:srgbClr val="3DB5AD"/>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Blank">
    <p:spTree>
      <p:nvGrpSpPr>
        <p:cNvPr id="1" name="Shape 380"/>
        <p:cNvGrpSpPr/>
        <p:nvPr/>
      </p:nvGrpSpPr>
      <p:grpSpPr>
        <a:xfrm>
          <a:off x="0" y="0"/>
          <a:ext cx="0" cy="0"/>
          <a:chOff x="0" y="0"/>
          <a:chExt cx="0" cy="0"/>
        </a:xfrm>
      </p:grpSpPr>
      <p:sp>
        <p:nvSpPr>
          <p:cNvPr id="381" name="Shape 381"/>
          <p:cNvSpPr txBox="1">
            <a:spLocks noGrp="1"/>
          </p:cNvSpPr>
          <p:nvPr>
            <p:ph type="sldNum" idx="12"/>
          </p:nvPr>
        </p:nvSpPr>
        <p:spPr>
          <a:xfrm>
            <a:off x="8610055" y="4754437"/>
            <a:ext cx="2304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3DB5AD"/>
                </a:solidFill>
                <a:latin typeface="Open Sans"/>
                <a:ea typeface="Open Sans"/>
                <a:cs typeface="Open Sans"/>
                <a:sym typeface="Open Sans"/>
              </a:rPr>
              <a:t>‹#›</a:t>
            </a:fld>
            <a:endParaRPr lang="en" sz="900" b="0" i="0" u="none" strike="noStrike" cap="none">
              <a:solidFill>
                <a:srgbClr val="3DB5AD"/>
              </a:solidFill>
              <a:latin typeface="Open Sans"/>
              <a:ea typeface="Open Sans"/>
              <a:cs typeface="Open Sans"/>
              <a:sym typeface="Open Sans"/>
            </a:endParaRPr>
          </a:p>
        </p:txBody>
      </p:sp>
      <p:cxnSp>
        <p:nvCxnSpPr>
          <p:cNvPr id="382" name="Shape 382"/>
          <p:cNvCxnSpPr/>
          <p:nvPr/>
        </p:nvCxnSpPr>
        <p:spPr>
          <a:xfrm>
            <a:off x="476250" y="4522564"/>
            <a:ext cx="1570800" cy="0"/>
          </a:xfrm>
          <a:prstGeom prst="straightConnector1">
            <a:avLst/>
          </a:prstGeom>
          <a:noFill/>
          <a:ln w="12700" cap="flat" cmpd="sng">
            <a:solidFill>
              <a:srgbClr val="A6AAA9"/>
            </a:solidFill>
            <a:prstDash val="solid"/>
            <a:miter/>
            <a:headEnd type="none" w="med" len="med"/>
            <a:tailEnd type="none" w="med" len="med"/>
          </a:ln>
        </p:spPr>
      </p:cxnSp>
      <p:pic>
        <p:nvPicPr>
          <p:cNvPr id="383" name="Shape 383"/>
          <p:cNvPicPr preferRelativeResize="0"/>
          <p:nvPr/>
        </p:nvPicPr>
        <p:blipFill rotWithShape="1">
          <a:blip r:embed="rId2">
            <a:alphaModFix/>
          </a:blip>
          <a:srcRect/>
          <a:stretch/>
        </p:blipFill>
        <p:spPr>
          <a:xfrm>
            <a:off x="468683" y="4663787"/>
            <a:ext cx="1007700" cy="295200"/>
          </a:xfrm>
          <a:prstGeom prst="rect">
            <a:avLst/>
          </a:prstGeom>
          <a:noFill/>
          <a:ln>
            <a:noFill/>
          </a:ln>
        </p:spPr>
      </p:pic>
      <p:cxnSp>
        <p:nvCxnSpPr>
          <p:cNvPr id="384" name="Shape 384"/>
          <p:cNvCxnSpPr/>
          <p:nvPr/>
        </p:nvCxnSpPr>
        <p:spPr>
          <a:xfrm>
            <a:off x="476250" y="357187"/>
            <a:ext cx="1570800" cy="0"/>
          </a:xfrm>
          <a:prstGeom prst="straightConnector1">
            <a:avLst/>
          </a:prstGeom>
          <a:noFill/>
          <a:ln w="12700" cap="flat" cmpd="sng">
            <a:solidFill>
              <a:srgbClr val="A6AAA9"/>
            </a:solidFill>
            <a:prstDash val="solid"/>
            <a:miter/>
            <a:headEnd type="none" w="med" len="med"/>
            <a:tailEnd type="none" w="med" len="med"/>
          </a:ln>
        </p:spPr>
      </p:cxnSp>
      <p:cxnSp>
        <p:nvCxnSpPr>
          <p:cNvPr id="385" name="Shape 385"/>
          <p:cNvCxnSpPr/>
          <p:nvPr/>
        </p:nvCxnSpPr>
        <p:spPr>
          <a:xfrm>
            <a:off x="476250" y="833437"/>
            <a:ext cx="1570800" cy="0"/>
          </a:xfrm>
          <a:prstGeom prst="straightConnector1">
            <a:avLst/>
          </a:prstGeom>
          <a:noFill/>
          <a:ln w="19050" cap="flat" cmpd="sng">
            <a:solidFill>
              <a:srgbClr val="3DB5AD"/>
            </a:solidFill>
            <a:prstDash val="solid"/>
            <a:miter/>
            <a:headEnd type="none" w="med" len="med"/>
            <a:tailEnd type="none" w="med" len="med"/>
          </a:ln>
        </p:spPr>
      </p:cxnSp>
      <p:sp>
        <p:nvSpPr>
          <p:cNvPr id="386" name="Shape 386"/>
          <p:cNvSpPr txBox="1">
            <a:spLocks noGrp="1"/>
          </p:cNvSpPr>
          <p:nvPr>
            <p:ph type="subTitle" idx="1"/>
          </p:nvPr>
        </p:nvSpPr>
        <p:spPr>
          <a:xfrm>
            <a:off x="476250" y="447768"/>
            <a:ext cx="2757300" cy="273300"/>
          </a:xfrm>
          <a:prstGeom prst="rect">
            <a:avLst/>
          </a:prstGeom>
          <a:noFill/>
          <a:ln>
            <a:noFill/>
          </a:ln>
        </p:spPr>
        <p:txBody>
          <a:bodyPr lIns="34275" tIns="34275" rIns="34275" bIns="34275" anchor="ctr" anchorCtr="0"/>
          <a:lstStyle>
            <a:lvl1pPr lvl="0" rtl="0">
              <a:spcBef>
                <a:spcPts val="0"/>
              </a:spcBef>
              <a:buNone/>
              <a:defRPr>
                <a:solidFill>
                  <a:srgbClr val="3DB5AD"/>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Blank 2">
    <p:spTree>
      <p:nvGrpSpPr>
        <p:cNvPr id="1" name="Shape 387"/>
        <p:cNvGrpSpPr/>
        <p:nvPr/>
      </p:nvGrpSpPr>
      <p:grpSpPr>
        <a:xfrm>
          <a:off x="0" y="0"/>
          <a:ext cx="0" cy="0"/>
          <a:chOff x="0" y="0"/>
          <a:chExt cx="0" cy="0"/>
        </a:xfrm>
      </p:grpSpPr>
      <p:sp>
        <p:nvSpPr>
          <p:cNvPr id="388" name="Shape 388"/>
          <p:cNvSpPr txBox="1">
            <a:spLocks noGrp="1"/>
          </p:cNvSpPr>
          <p:nvPr>
            <p:ph type="subTitle" idx="1"/>
          </p:nvPr>
        </p:nvSpPr>
        <p:spPr>
          <a:xfrm>
            <a:off x="468675" y="467900"/>
            <a:ext cx="5313000" cy="428400"/>
          </a:xfrm>
          <a:prstGeom prst="rect">
            <a:avLst/>
          </a:prstGeom>
          <a:noFill/>
          <a:ln>
            <a:noFill/>
          </a:ln>
        </p:spPr>
        <p:txBody>
          <a:bodyPr lIns="34275" tIns="34275" rIns="34275" bIns="34275" anchor="ctr" anchorCtr="0"/>
          <a:lstStyle>
            <a:lvl1pPr lvl="0" rtl="0">
              <a:spcBef>
                <a:spcPts val="0"/>
              </a:spcBef>
              <a:buNone/>
              <a:defRPr sz="2400">
                <a:solidFill>
                  <a:srgbClr val="3DB5AD"/>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389" name="Shape 389"/>
          <p:cNvSpPr txBox="1"/>
          <p:nvPr/>
        </p:nvSpPr>
        <p:spPr>
          <a:xfrm>
            <a:off x="476250" y="1275437"/>
            <a:ext cx="4242900" cy="2868000"/>
          </a:xfrm>
          <a:prstGeom prst="rect">
            <a:avLst/>
          </a:prstGeom>
          <a:noFill/>
          <a:ln>
            <a:noFill/>
          </a:ln>
        </p:spPr>
        <p:txBody>
          <a:bodyPr lIns="91425" tIns="91425" rIns="91425" bIns="91425" anchor="t" anchorCtr="0">
            <a:noAutofit/>
          </a:bodyPr>
          <a:lstStyle/>
          <a:p>
            <a:pPr marL="457200" lvl="0" indent="-342900" rtl="0">
              <a:spcBef>
                <a:spcPts val="0"/>
              </a:spcBef>
              <a:buClr>
                <a:srgbClr val="26B3AB"/>
              </a:buClr>
              <a:buSzPct val="100000"/>
              <a:buFont typeface="Open Sans"/>
              <a:buChar char="●"/>
            </a:pPr>
            <a:r>
              <a:rPr lang="en" sz="1800">
                <a:latin typeface="Open Sans"/>
                <a:ea typeface="Open Sans"/>
                <a:cs typeface="Open Sans"/>
                <a:sym typeface="Open Sans"/>
              </a:rPr>
              <a:t>Text </a:t>
            </a:r>
          </a:p>
          <a:p>
            <a:pPr lvl="0" rtl="0">
              <a:spcBef>
                <a:spcPts val="0"/>
              </a:spcBef>
              <a:buNone/>
            </a:pPr>
            <a:endParaRPr sz="1800">
              <a:latin typeface="Open Sans"/>
              <a:ea typeface="Open Sans"/>
              <a:cs typeface="Open Sans"/>
              <a:sym typeface="Open Sans"/>
            </a:endParaRPr>
          </a:p>
          <a:p>
            <a:pPr marL="457200" lvl="0" indent="-342900" rtl="0">
              <a:spcBef>
                <a:spcPts val="0"/>
              </a:spcBef>
              <a:buClr>
                <a:srgbClr val="26B3AB"/>
              </a:buClr>
              <a:buSzPct val="100000"/>
              <a:buFont typeface="Open Sans"/>
              <a:buChar char="●"/>
            </a:pPr>
            <a:r>
              <a:rPr lang="en" sz="1800">
                <a:latin typeface="Open Sans"/>
                <a:ea typeface="Open Sans"/>
                <a:cs typeface="Open Sans"/>
                <a:sym typeface="Open Sans"/>
              </a:rPr>
              <a:t>Text</a:t>
            </a:r>
          </a:p>
          <a:p>
            <a:pPr lvl="0" rtl="0">
              <a:spcBef>
                <a:spcPts val="0"/>
              </a:spcBef>
              <a:buNone/>
            </a:pPr>
            <a:endParaRPr sz="1800">
              <a:latin typeface="Open Sans"/>
              <a:ea typeface="Open Sans"/>
              <a:cs typeface="Open Sans"/>
              <a:sym typeface="Open Sans"/>
            </a:endParaRPr>
          </a:p>
          <a:p>
            <a:pPr marL="457200" lvl="0" indent="-342900" rtl="0">
              <a:spcBef>
                <a:spcPts val="0"/>
              </a:spcBef>
              <a:buClr>
                <a:srgbClr val="26B3AB"/>
              </a:buClr>
              <a:buSzPct val="100000"/>
              <a:buFont typeface="Open Sans"/>
              <a:buChar char="●"/>
            </a:pPr>
            <a:r>
              <a:rPr lang="en" sz="1800">
                <a:latin typeface="Open Sans"/>
                <a:ea typeface="Open Sans"/>
                <a:cs typeface="Open Sans"/>
                <a:sym typeface="Open Sans"/>
              </a:rPr>
              <a:t>Text</a:t>
            </a:r>
          </a:p>
          <a:p>
            <a:pPr lvl="0" rtl="0">
              <a:spcBef>
                <a:spcPts val="0"/>
              </a:spcBef>
              <a:buNone/>
            </a:pPr>
            <a:endParaRPr sz="1800">
              <a:latin typeface="Open Sans"/>
              <a:ea typeface="Open Sans"/>
              <a:cs typeface="Open Sans"/>
              <a:sym typeface="Open Sans"/>
            </a:endParaRPr>
          </a:p>
          <a:p>
            <a:pPr marL="457200" lvl="0" indent="-342900" rtl="0">
              <a:spcBef>
                <a:spcPts val="0"/>
              </a:spcBef>
              <a:buClr>
                <a:srgbClr val="26B3AB"/>
              </a:buClr>
              <a:buSzPct val="100000"/>
              <a:buFont typeface="Open Sans"/>
              <a:buChar char="●"/>
            </a:pPr>
            <a:r>
              <a:rPr lang="en" sz="1800">
                <a:latin typeface="Open Sans"/>
                <a:ea typeface="Open Sans"/>
                <a:cs typeface="Open Sans"/>
                <a:sym typeface="Open Sans"/>
              </a:rPr>
              <a:t>Text</a:t>
            </a:r>
          </a:p>
        </p:txBody>
      </p:sp>
      <p:pic>
        <p:nvPicPr>
          <p:cNvPr id="390" name="Shape 390"/>
          <p:cNvPicPr preferRelativeResize="0"/>
          <p:nvPr/>
        </p:nvPicPr>
        <p:blipFill>
          <a:blip r:embed="rId2">
            <a:alphaModFix/>
          </a:blip>
          <a:stretch>
            <a:fillRect/>
          </a:stretch>
        </p:blipFill>
        <p:spPr>
          <a:xfrm>
            <a:off x="7828300" y="4670975"/>
            <a:ext cx="971550" cy="2286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Large Title for Image Background 2 1">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75762" y="961434"/>
            <a:ext cx="7810500" cy="1743000"/>
          </a:xfrm>
          <a:prstGeom prst="rect">
            <a:avLst/>
          </a:prstGeom>
          <a:noFill/>
          <a:ln>
            <a:noFill/>
          </a:ln>
        </p:spPr>
        <p:txBody>
          <a:bodyPr lIns="34275" tIns="34275" rIns="34275" bIns="34275" anchor="t" anchorCtr="0"/>
          <a:lstStyle>
            <a:lvl1pPr marL="0" marR="0" lvl="0" indent="0" algn="l" rtl="0">
              <a:lnSpc>
                <a:spcPct val="125000"/>
              </a:lnSpc>
              <a:spcBef>
                <a:spcPts val="0"/>
              </a:spcBef>
              <a:spcAft>
                <a:spcPts val="0"/>
              </a:spcAft>
              <a:buClr>
                <a:srgbClr val="FFFFFF"/>
              </a:buClr>
              <a:buNone/>
              <a:defRPr b="0" i="0" u="none" strike="noStrike" cap="none">
                <a:solidFill>
                  <a:srgbClr val="FFFFFF"/>
                </a:solidFill>
              </a:defRPr>
            </a:lvl1pPr>
            <a:lvl2pPr marL="0" marR="0" lvl="1" indent="88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7pPr>
            <a:lvl8pPr marL="0" marR="0" lvl="7" indent="6096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9pPr>
          </a:lstStyle>
          <a:p>
            <a:endParaRPr/>
          </a:p>
        </p:txBody>
      </p:sp>
      <p:sp>
        <p:nvSpPr>
          <p:cNvPr id="62" name="Shape 62"/>
          <p:cNvSpPr txBox="1">
            <a:spLocks noGrp="1"/>
          </p:cNvSpPr>
          <p:nvPr>
            <p:ph type="sldNum" idx="12"/>
          </p:nvPr>
        </p:nvSpPr>
        <p:spPr>
          <a:xfrm>
            <a:off x="8636569" y="4754437"/>
            <a:ext cx="2040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FFFFFF"/>
                </a:solidFill>
                <a:latin typeface="Open Sans"/>
                <a:ea typeface="Open Sans"/>
                <a:cs typeface="Open Sans"/>
                <a:sym typeface="Open Sans"/>
              </a:rPr>
              <a:t>‹#›</a:t>
            </a:fld>
            <a:endParaRPr lang="en" sz="900" b="0" i="0" u="none" strike="noStrike" cap="none">
              <a:solidFill>
                <a:srgbClr val="FFFFFF"/>
              </a:solidFill>
              <a:latin typeface="Open Sans"/>
              <a:ea typeface="Open Sans"/>
              <a:cs typeface="Open Sans"/>
              <a:sym typeface="Open Sans"/>
            </a:endParaRPr>
          </a:p>
        </p:txBody>
      </p:sp>
      <p:cxnSp>
        <p:nvCxnSpPr>
          <p:cNvPr id="63" name="Shape 63"/>
          <p:cNvCxnSpPr/>
          <p:nvPr/>
        </p:nvCxnSpPr>
        <p:spPr>
          <a:xfrm>
            <a:off x="476250" y="357187"/>
            <a:ext cx="1570800" cy="0"/>
          </a:xfrm>
          <a:prstGeom prst="straightConnector1">
            <a:avLst/>
          </a:prstGeom>
          <a:noFill/>
          <a:ln w="12700" cap="flat" cmpd="sng">
            <a:solidFill>
              <a:srgbClr val="FFFFFF"/>
            </a:solidFill>
            <a:prstDash val="solid"/>
            <a:miter/>
            <a:headEnd type="none" w="med" len="med"/>
            <a:tailEnd type="none" w="med" len="med"/>
          </a:ln>
        </p:spPr>
      </p:cxnSp>
      <p:cxnSp>
        <p:nvCxnSpPr>
          <p:cNvPr id="64" name="Shape 64"/>
          <p:cNvCxnSpPr/>
          <p:nvPr/>
        </p:nvCxnSpPr>
        <p:spPr>
          <a:xfrm>
            <a:off x="476250" y="681037"/>
            <a:ext cx="1570800" cy="0"/>
          </a:xfrm>
          <a:prstGeom prst="straightConnector1">
            <a:avLst/>
          </a:prstGeom>
          <a:noFill/>
          <a:ln w="76200" cap="flat" cmpd="sng">
            <a:solidFill>
              <a:srgbClr val="FFFFFF"/>
            </a:solidFill>
            <a:prstDash val="solid"/>
            <a:miter/>
            <a:headEnd type="none" w="med" len="med"/>
            <a:tailEnd type="none" w="med" len="med"/>
          </a:ln>
        </p:spPr>
      </p:cxnSp>
      <p:cxnSp>
        <p:nvCxnSpPr>
          <p:cNvPr id="65" name="Shape 65"/>
          <p:cNvCxnSpPr/>
          <p:nvPr/>
        </p:nvCxnSpPr>
        <p:spPr>
          <a:xfrm>
            <a:off x="476250" y="4522564"/>
            <a:ext cx="1570800" cy="0"/>
          </a:xfrm>
          <a:prstGeom prst="straightConnector1">
            <a:avLst/>
          </a:prstGeom>
          <a:noFill/>
          <a:ln w="12700" cap="flat" cmpd="sng">
            <a:solidFill>
              <a:srgbClr val="FFFFFF"/>
            </a:solidFill>
            <a:prstDash val="solid"/>
            <a:miter/>
            <a:headEnd type="none" w="med" len="med"/>
            <a:tailEnd type="none" w="med" len="med"/>
          </a:ln>
        </p:spPr>
      </p:cxnSp>
      <p:sp>
        <p:nvSpPr>
          <p:cNvPr id="66" name="Shape 66"/>
          <p:cNvSpPr txBox="1">
            <a:spLocks noGrp="1"/>
          </p:cNvSpPr>
          <p:nvPr>
            <p:ph type="subTitle" idx="1"/>
          </p:nvPr>
        </p:nvSpPr>
        <p:spPr>
          <a:xfrm>
            <a:off x="476250" y="371568"/>
            <a:ext cx="2757300" cy="273300"/>
          </a:xfrm>
          <a:prstGeom prst="rect">
            <a:avLst/>
          </a:prstGeom>
          <a:noFill/>
          <a:ln>
            <a:noFill/>
          </a:ln>
        </p:spPr>
        <p:txBody>
          <a:bodyPr lIns="34275" tIns="34275" rIns="34275" bIns="34275" anchor="ctr" anchorCtr="0"/>
          <a:lstStyle>
            <a:lvl1pPr lvl="0" rtl="0">
              <a:spcBef>
                <a:spcPts val="0"/>
              </a:spcBef>
              <a:buNone/>
              <a:defRPr>
                <a:solidFill>
                  <a:srgbClr val="FFFFFF"/>
                </a:solidFill>
                <a:latin typeface="Open Sans"/>
                <a:ea typeface="Open Sans"/>
                <a:cs typeface="Open Sans"/>
                <a:sym typeface="Open Sans"/>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67" name="Shape 67"/>
          <p:cNvPicPr preferRelativeResize="0"/>
          <p:nvPr/>
        </p:nvPicPr>
        <p:blipFill rotWithShape="1">
          <a:blip r:embed="rId2">
            <a:alphaModFix/>
          </a:blip>
          <a:srcRect/>
          <a:stretch/>
        </p:blipFill>
        <p:spPr>
          <a:xfrm>
            <a:off x="468683" y="4663787"/>
            <a:ext cx="1007700" cy="29520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Cover">
    <p:bg>
      <p:bgPr>
        <a:solidFill>
          <a:srgbClr val="000000"/>
        </a:solidFill>
        <a:effectLst/>
      </p:bgPr>
    </p:bg>
    <p:spTree>
      <p:nvGrpSpPr>
        <p:cNvPr id="1" name="Shape 391"/>
        <p:cNvGrpSpPr/>
        <p:nvPr/>
      </p:nvGrpSpPr>
      <p:grpSpPr>
        <a:xfrm>
          <a:off x="0" y="0"/>
          <a:ext cx="0" cy="0"/>
          <a:chOff x="0" y="0"/>
          <a:chExt cx="0" cy="0"/>
        </a:xfrm>
      </p:grpSpPr>
      <p:pic>
        <p:nvPicPr>
          <p:cNvPr id="392" name="Shape 392"/>
          <p:cNvPicPr preferRelativeResize="0"/>
          <p:nvPr/>
        </p:nvPicPr>
        <p:blipFill rotWithShape="1">
          <a:blip r:embed="rId2">
            <a:alphaModFix/>
          </a:blip>
          <a:srcRect/>
          <a:stretch/>
        </p:blipFill>
        <p:spPr>
          <a:xfrm>
            <a:off x="3835393" y="2356117"/>
            <a:ext cx="1473300" cy="431400"/>
          </a:xfrm>
          <a:prstGeom prst="rect">
            <a:avLst/>
          </a:prstGeom>
          <a:noFill/>
          <a:ln>
            <a:noFill/>
          </a:ln>
        </p:spPr>
      </p:pic>
      <p:sp>
        <p:nvSpPr>
          <p:cNvPr id="393" name="Shape 393"/>
          <p:cNvSpPr txBox="1">
            <a:spLocks noGrp="1"/>
          </p:cNvSpPr>
          <p:nvPr>
            <p:ph type="sldNum" idx="12"/>
          </p:nvPr>
        </p:nvSpPr>
        <p:spPr>
          <a:xfrm>
            <a:off x="8556783" y="4749850"/>
            <a:ext cx="548700" cy="393900"/>
          </a:xfrm>
          <a:prstGeom prst="rect">
            <a:avLst/>
          </a:prstGeom>
        </p:spPr>
        <p:txBody>
          <a:bodyPr lIns="19050" tIns="19050" rIns="19050" bIns="19050" anchor="t" anchorCtr="0">
            <a:noAutofit/>
          </a:bodyPr>
          <a:lstStyle/>
          <a:p>
            <a:pPr lvl="0" algn="r" rtl="0">
              <a:spcBef>
                <a:spcPts val="0"/>
              </a:spcBef>
              <a:buNone/>
            </a:pPr>
            <a:fld id="{00000000-1234-1234-1234-123412341234}" type="slidenum">
              <a:rPr lang="en" sz="1200">
                <a:solidFill>
                  <a:srgbClr val="000000"/>
                </a:solidFill>
                <a:latin typeface="Roboto Slab"/>
                <a:ea typeface="Roboto Slab"/>
                <a:cs typeface="Roboto Slab"/>
                <a:sym typeface="Roboto Slab"/>
              </a:rPr>
              <a:t>‹#›</a:t>
            </a:fld>
            <a:endParaRPr lang="en" sz="1200">
              <a:solidFill>
                <a:srgbClr val="000000"/>
              </a:solidFill>
              <a:latin typeface="Roboto Slab"/>
              <a:ea typeface="Roboto Slab"/>
              <a:cs typeface="Roboto Slab"/>
              <a:sym typeface="Roboto Slab"/>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Section Title">
    <p:bg>
      <p:bgPr>
        <a:solidFill>
          <a:srgbClr val="3DB5AD"/>
        </a:solidFill>
        <a:effectLst/>
      </p:bgPr>
    </p:bg>
    <p:spTree>
      <p:nvGrpSpPr>
        <p:cNvPr id="1" name="Shape 394"/>
        <p:cNvGrpSpPr/>
        <p:nvPr/>
      </p:nvGrpSpPr>
      <p:grpSpPr>
        <a:xfrm>
          <a:off x="0" y="0"/>
          <a:ext cx="0" cy="0"/>
          <a:chOff x="0" y="0"/>
          <a:chExt cx="0" cy="0"/>
        </a:xfrm>
      </p:grpSpPr>
      <p:sp>
        <p:nvSpPr>
          <p:cNvPr id="395" name="Shape 395"/>
          <p:cNvSpPr txBox="1">
            <a:spLocks noGrp="1"/>
          </p:cNvSpPr>
          <p:nvPr>
            <p:ph type="title"/>
          </p:nvPr>
        </p:nvSpPr>
        <p:spPr>
          <a:xfrm>
            <a:off x="476250" y="1344787"/>
            <a:ext cx="7877100" cy="2082000"/>
          </a:xfrm>
          <a:prstGeom prst="rect">
            <a:avLst/>
          </a:prstGeom>
        </p:spPr>
        <p:txBody>
          <a:bodyPr lIns="34275" tIns="34275" rIns="34275" bIns="34275" anchor="ctr" anchorCtr="0"/>
          <a:lstStyle>
            <a:lvl1pPr lvl="0" rtl="0">
              <a:spcBef>
                <a:spcPts val="0"/>
              </a:spcBef>
              <a:buNone/>
              <a:defRPr>
                <a:solidFill>
                  <a:srgbClr val="FFFFFF"/>
                </a:solidFill>
              </a:defRPr>
            </a:lvl1pPr>
            <a:lvl2pPr lvl="1" rtl="0">
              <a:spcBef>
                <a:spcPts val="0"/>
              </a:spcBef>
              <a:buNone/>
              <a:defRPr>
                <a:solidFill>
                  <a:srgbClr val="FFFFFF"/>
                </a:solidFill>
              </a:defRPr>
            </a:lvl2pPr>
            <a:lvl3pPr lvl="2" rtl="0">
              <a:spcBef>
                <a:spcPts val="0"/>
              </a:spcBef>
              <a:buNone/>
              <a:defRPr>
                <a:solidFill>
                  <a:srgbClr val="FFFFFF"/>
                </a:solidFill>
              </a:defRPr>
            </a:lvl3pPr>
            <a:lvl4pPr lvl="3" rtl="0">
              <a:spcBef>
                <a:spcPts val="0"/>
              </a:spcBef>
              <a:buNone/>
              <a:defRPr>
                <a:solidFill>
                  <a:srgbClr val="FFFFFF"/>
                </a:solidFill>
              </a:defRPr>
            </a:lvl4pPr>
            <a:lvl5pPr lvl="4" rtl="0">
              <a:spcBef>
                <a:spcPts val="0"/>
              </a:spcBef>
              <a:buNone/>
              <a:defRPr>
                <a:solidFill>
                  <a:srgbClr val="FFFFFF"/>
                </a:solidFill>
              </a:defRPr>
            </a:lvl5pPr>
            <a:lvl6pPr lvl="5" rtl="0">
              <a:spcBef>
                <a:spcPts val="0"/>
              </a:spcBef>
              <a:buNone/>
              <a:defRPr>
                <a:solidFill>
                  <a:srgbClr val="FFFFFF"/>
                </a:solidFill>
              </a:defRPr>
            </a:lvl6pPr>
            <a:lvl7pPr lvl="6" rtl="0">
              <a:spcBef>
                <a:spcPts val="0"/>
              </a:spcBef>
              <a:buNone/>
              <a:defRPr>
                <a:solidFill>
                  <a:srgbClr val="FFFFFF"/>
                </a:solidFill>
              </a:defRPr>
            </a:lvl7pPr>
            <a:lvl8pPr lvl="7" rtl="0">
              <a:spcBef>
                <a:spcPts val="0"/>
              </a:spcBef>
              <a:buNone/>
              <a:defRPr>
                <a:solidFill>
                  <a:srgbClr val="FFFFFF"/>
                </a:solidFill>
              </a:defRPr>
            </a:lvl8pPr>
            <a:lvl9pPr lvl="8" rtl="0">
              <a:spcBef>
                <a:spcPts val="0"/>
              </a:spcBef>
              <a:buNone/>
              <a:defRPr>
                <a:solidFill>
                  <a:srgbClr val="FFFFFF"/>
                </a:solidFill>
              </a:defRPr>
            </a:lvl9pPr>
          </a:lstStyle>
          <a:p>
            <a:endParaRPr/>
          </a:p>
        </p:txBody>
      </p:sp>
      <p:cxnSp>
        <p:nvCxnSpPr>
          <p:cNvPr id="396" name="Shape 396"/>
          <p:cNvCxnSpPr/>
          <p:nvPr/>
        </p:nvCxnSpPr>
        <p:spPr>
          <a:xfrm>
            <a:off x="476250" y="4522564"/>
            <a:ext cx="1570800" cy="0"/>
          </a:xfrm>
          <a:prstGeom prst="straightConnector1">
            <a:avLst/>
          </a:prstGeom>
          <a:noFill/>
          <a:ln w="12700" cap="flat" cmpd="sng">
            <a:solidFill>
              <a:srgbClr val="FFFFFF"/>
            </a:solidFill>
            <a:prstDash val="solid"/>
            <a:miter/>
            <a:headEnd type="none" w="med" len="med"/>
            <a:tailEnd type="none" w="med" len="med"/>
          </a:ln>
        </p:spPr>
      </p:cxnSp>
      <p:pic>
        <p:nvPicPr>
          <p:cNvPr id="397" name="Shape 397"/>
          <p:cNvPicPr preferRelativeResize="0"/>
          <p:nvPr/>
        </p:nvPicPr>
        <p:blipFill rotWithShape="1">
          <a:blip r:embed="rId2">
            <a:alphaModFix/>
          </a:blip>
          <a:srcRect/>
          <a:stretch/>
        </p:blipFill>
        <p:spPr>
          <a:xfrm>
            <a:off x="468683" y="4663787"/>
            <a:ext cx="1007700" cy="295200"/>
          </a:xfrm>
          <a:prstGeom prst="rect">
            <a:avLst/>
          </a:prstGeom>
          <a:noFill/>
          <a:ln>
            <a:noFill/>
          </a:ln>
        </p:spPr>
      </p:pic>
      <p:sp>
        <p:nvSpPr>
          <p:cNvPr id="398" name="Shape 398"/>
          <p:cNvSpPr txBox="1">
            <a:spLocks noGrp="1"/>
          </p:cNvSpPr>
          <p:nvPr>
            <p:ph type="sldNum" idx="12"/>
          </p:nvPr>
        </p:nvSpPr>
        <p:spPr>
          <a:xfrm>
            <a:off x="8610055" y="4754437"/>
            <a:ext cx="2304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FFFFFF"/>
                </a:solidFill>
                <a:latin typeface="Open Sans"/>
                <a:ea typeface="Open Sans"/>
                <a:cs typeface="Open Sans"/>
                <a:sym typeface="Open Sans"/>
              </a:rPr>
              <a:t>‹#›</a:t>
            </a:fld>
            <a:endParaRPr lang="en" sz="900" b="0" i="0" u="none" strike="noStrike" cap="none">
              <a:solidFill>
                <a:srgbClr val="FFFFFF"/>
              </a:solidFill>
              <a:latin typeface="Open Sans"/>
              <a:ea typeface="Open Sans"/>
              <a:cs typeface="Open Sans"/>
              <a:sym typeface="Open Sans"/>
            </a:endParaRPr>
          </a:p>
        </p:txBody>
      </p:sp>
      <p:cxnSp>
        <p:nvCxnSpPr>
          <p:cNvPr id="399" name="Shape 399"/>
          <p:cNvCxnSpPr/>
          <p:nvPr/>
        </p:nvCxnSpPr>
        <p:spPr>
          <a:xfrm>
            <a:off x="476250" y="357187"/>
            <a:ext cx="1570800" cy="0"/>
          </a:xfrm>
          <a:prstGeom prst="straightConnector1">
            <a:avLst/>
          </a:prstGeom>
          <a:noFill/>
          <a:ln w="12700" cap="flat" cmpd="sng">
            <a:solidFill>
              <a:srgbClr val="FFFFFF"/>
            </a:solidFill>
            <a:prstDash val="solid"/>
            <a:miter/>
            <a:headEnd type="none" w="med" len="med"/>
            <a:tailEnd type="none" w="med" len="med"/>
          </a:ln>
        </p:spPr>
      </p:cxnSp>
      <p:cxnSp>
        <p:nvCxnSpPr>
          <p:cNvPr id="400" name="Shape 400"/>
          <p:cNvCxnSpPr/>
          <p:nvPr/>
        </p:nvCxnSpPr>
        <p:spPr>
          <a:xfrm>
            <a:off x="476250" y="833437"/>
            <a:ext cx="1570800" cy="0"/>
          </a:xfrm>
          <a:prstGeom prst="straightConnector1">
            <a:avLst/>
          </a:prstGeom>
          <a:noFill/>
          <a:ln w="19050" cap="flat" cmpd="sng">
            <a:solidFill>
              <a:srgbClr val="FFFFFF"/>
            </a:solidFill>
            <a:prstDash val="solid"/>
            <a:miter/>
            <a:headEnd type="none" w="med" len="med"/>
            <a:tailEnd type="none" w="med" len="med"/>
          </a:ln>
        </p:spPr>
      </p:cxnSp>
      <p:sp>
        <p:nvSpPr>
          <p:cNvPr id="401" name="Shape 401"/>
          <p:cNvSpPr txBox="1">
            <a:spLocks noGrp="1"/>
          </p:cNvSpPr>
          <p:nvPr>
            <p:ph type="subTitle" idx="1"/>
          </p:nvPr>
        </p:nvSpPr>
        <p:spPr>
          <a:xfrm>
            <a:off x="476250" y="447768"/>
            <a:ext cx="2757300" cy="273300"/>
          </a:xfrm>
          <a:prstGeom prst="rect">
            <a:avLst/>
          </a:prstGeom>
          <a:noFill/>
          <a:ln>
            <a:noFill/>
          </a:ln>
        </p:spPr>
        <p:txBody>
          <a:bodyPr lIns="34275" tIns="34275" rIns="34275" bIns="34275" anchor="ctr" anchorCtr="0"/>
          <a:lstStyle>
            <a:lvl1pPr lvl="0" rtl="0">
              <a:spcBef>
                <a:spcPts val="0"/>
              </a:spcBef>
              <a:buNone/>
              <a:defRPr>
                <a:solidFill>
                  <a:srgbClr val="3DB5AD"/>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Section Title 1">
    <p:bg>
      <p:bgPr>
        <a:solidFill>
          <a:srgbClr val="3DB5AD"/>
        </a:solidFill>
        <a:effectLst/>
      </p:bgPr>
    </p:bg>
    <p:spTree>
      <p:nvGrpSpPr>
        <p:cNvPr id="1" name="Shape 402"/>
        <p:cNvGrpSpPr/>
        <p:nvPr/>
      </p:nvGrpSpPr>
      <p:grpSpPr>
        <a:xfrm>
          <a:off x="0" y="0"/>
          <a:ext cx="0" cy="0"/>
          <a:chOff x="0" y="0"/>
          <a:chExt cx="0" cy="0"/>
        </a:xfrm>
      </p:grpSpPr>
      <p:pic>
        <p:nvPicPr>
          <p:cNvPr id="403" name="Shape 403"/>
          <p:cNvPicPr preferRelativeResize="0"/>
          <p:nvPr/>
        </p:nvPicPr>
        <p:blipFill>
          <a:blip r:embed="rId2">
            <a:alphaModFix/>
          </a:blip>
          <a:stretch>
            <a:fillRect/>
          </a:stretch>
        </p:blipFill>
        <p:spPr>
          <a:xfrm>
            <a:off x="7790200" y="4642400"/>
            <a:ext cx="1047750" cy="285750"/>
          </a:xfrm>
          <a:prstGeom prst="rect">
            <a:avLst/>
          </a:prstGeom>
          <a:noFill/>
          <a:ln>
            <a:noFill/>
          </a:ln>
        </p:spPr>
      </p:pic>
      <p:sp>
        <p:nvSpPr>
          <p:cNvPr id="404" name="Shape 404"/>
          <p:cNvSpPr txBox="1">
            <a:spLocks noGrp="1"/>
          </p:cNvSpPr>
          <p:nvPr>
            <p:ph type="title"/>
          </p:nvPr>
        </p:nvSpPr>
        <p:spPr>
          <a:xfrm>
            <a:off x="468662" y="1642584"/>
            <a:ext cx="7810500" cy="1743000"/>
          </a:xfrm>
          <a:prstGeom prst="rect">
            <a:avLst/>
          </a:prstGeom>
          <a:noFill/>
          <a:ln>
            <a:noFill/>
          </a:ln>
        </p:spPr>
        <p:txBody>
          <a:bodyPr lIns="34275" tIns="34275" rIns="34275" bIns="34275" anchor="t" anchorCtr="0"/>
          <a:lstStyle>
            <a:lvl1pPr marL="0" marR="0" lvl="0" indent="0" algn="l" rtl="0">
              <a:lnSpc>
                <a:spcPct val="100000"/>
              </a:lnSpc>
              <a:spcBef>
                <a:spcPts val="0"/>
              </a:spcBef>
              <a:spcAft>
                <a:spcPts val="0"/>
              </a:spcAft>
              <a:buClr>
                <a:srgbClr val="FFFFFF"/>
              </a:buClr>
              <a:buNone/>
              <a:defRPr b="0" i="0" u="none" strike="noStrike" cap="none">
                <a:solidFill>
                  <a:srgbClr val="FFFFFF"/>
                </a:solidFill>
              </a:defRPr>
            </a:lvl1pPr>
            <a:lvl2pPr marL="0" marR="0" lvl="1" indent="88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7pPr>
            <a:lvl8pPr marL="0" marR="0" lvl="7" indent="6096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9pPr>
          </a:lstStyle>
          <a:p>
            <a:endParaRPr/>
          </a:p>
        </p:txBody>
      </p:sp>
      <p:sp>
        <p:nvSpPr>
          <p:cNvPr id="405" name="Shape 405"/>
          <p:cNvSpPr txBox="1">
            <a:spLocks noGrp="1"/>
          </p:cNvSpPr>
          <p:nvPr>
            <p:ph type="subTitle" idx="1"/>
          </p:nvPr>
        </p:nvSpPr>
        <p:spPr>
          <a:xfrm>
            <a:off x="468675" y="467900"/>
            <a:ext cx="5313000" cy="428400"/>
          </a:xfrm>
          <a:prstGeom prst="rect">
            <a:avLst/>
          </a:prstGeom>
          <a:noFill/>
          <a:ln>
            <a:noFill/>
          </a:ln>
        </p:spPr>
        <p:txBody>
          <a:bodyPr lIns="34275" tIns="34275" rIns="34275" bIns="34275" anchor="ctr" anchorCtr="0"/>
          <a:lstStyle>
            <a:lvl1pPr lvl="0" rtl="0">
              <a:spcBef>
                <a:spcPts val="0"/>
              </a:spcBef>
              <a:buNone/>
              <a:defRPr sz="2400">
                <a:solidFill>
                  <a:srgbClr val="FFFFFF"/>
                </a:solidFill>
                <a:latin typeface="Open Sans"/>
                <a:ea typeface="Open Sans"/>
                <a:cs typeface="Open Sans"/>
                <a:sym typeface="Open Sans"/>
              </a:defRPr>
            </a:lvl1pPr>
            <a:lvl2pPr lvl="1" rtl="0">
              <a:spcBef>
                <a:spcPts val="0"/>
              </a:spcBef>
              <a:buNone/>
              <a:defRPr>
                <a:solidFill>
                  <a:srgbClr val="FFFFFF"/>
                </a:solidFill>
              </a:defRPr>
            </a:lvl2pPr>
            <a:lvl3pPr lvl="2" rtl="0">
              <a:spcBef>
                <a:spcPts val="0"/>
              </a:spcBef>
              <a:buNone/>
              <a:defRPr>
                <a:solidFill>
                  <a:srgbClr val="FFFFFF"/>
                </a:solidFill>
              </a:defRPr>
            </a:lvl3pPr>
            <a:lvl4pPr lvl="3" rtl="0">
              <a:spcBef>
                <a:spcPts val="0"/>
              </a:spcBef>
              <a:buNone/>
              <a:defRPr>
                <a:solidFill>
                  <a:srgbClr val="FFFFFF"/>
                </a:solidFill>
              </a:defRPr>
            </a:lvl4pPr>
            <a:lvl5pPr lvl="4" rtl="0">
              <a:spcBef>
                <a:spcPts val="0"/>
              </a:spcBef>
              <a:buNone/>
              <a:defRPr>
                <a:solidFill>
                  <a:srgbClr val="FFFFFF"/>
                </a:solidFill>
              </a:defRPr>
            </a:lvl5pPr>
            <a:lvl6pPr lvl="5" rtl="0">
              <a:spcBef>
                <a:spcPts val="0"/>
              </a:spcBef>
              <a:buNone/>
              <a:defRPr>
                <a:solidFill>
                  <a:srgbClr val="FFFFFF"/>
                </a:solidFill>
              </a:defRPr>
            </a:lvl6pPr>
            <a:lvl7pPr lvl="6" rtl="0">
              <a:spcBef>
                <a:spcPts val="0"/>
              </a:spcBef>
              <a:buNone/>
              <a:defRPr>
                <a:solidFill>
                  <a:srgbClr val="FFFFFF"/>
                </a:solidFill>
              </a:defRPr>
            </a:lvl7pPr>
            <a:lvl8pPr lvl="7" rtl="0">
              <a:spcBef>
                <a:spcPts val="0"/>
              </a:spcBef>
              <a:buNone/>
              <a:defRPr>
                <a:solidFill>
                  <a:srgbClr val="FFFFFF"/>
                </a:solidFill>
              </a:defRPr>
            </a:lvl8pPr>
            <a:lvl9pPr lvl="8" rtl="0">
              <a:spcBef>
                <a:spcPts val="0"/>
              </a:spcBef>
              <a:buNone/>
              <a:defRPr>
                <a:solidFill>
                  <a:srgbClr val="FFFFFF"/>
                </a:solidFill>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Presentation Title">
    <p:bg>
      <p:bgPr>
        <a:solidFill>
          <a:srgbClr val="000000"/>
        </a:solidFill>
        <a:effectLst/>
      </p:bgPr>
    </p:bg>
    <p:spTree>
      <p:nvGrpSpPr>
        <p:cNvPr id="1" name="Shape 406"/>
        <p:cNvGrpSpPr/>
        <p:nvPr/>
      </p:nvGrpSpPr>
      <p:grpSpPr>
        <a:xfrm>
          <a:off x="0" y="0"/>
          <a:ext cx="0" cy="0"/>
          <a:chOff x="0" y="0"/>
          <a:chExt cx="0" cy="0"/>
        </a:xfrm>
      </p:grpSpPr>
      <p:sp>
        <p:nvSpPr>
          <p:cNvPr id="407" name="Shape 407"/>
          <p:cNvSpPr txBox="1">
            <a:spLocks noGrp="1"/>
          </p:cNvSpPr>
          <p:nvPr>
            <p:ph type="title"/>
          </p:nvPr>
        </p:nvSpPr>
        <p:spPr>
          <a:xfrm>
            <a:off x="476250" y="1344787"/>
            <a:ext cx="7877100" cy="2082000"/>
          </a:xfrm>
          <a:prstGeom prst="rect">
            <a:avLst/>
          </a:prstGeom>
        </p:spPr>
        <p:txBody>
          <a:bodyPr lIns="34275" tIns="34275" rIns="34275" bIns="34275" anchor="ctr" anchorCtr="0"/>
          <a:lstStyle>
            <a:lvl1pPr lvl="0" rtl="0">
              <a:spcBef>
                <a:spcPts val="0"/>
              </a:spcBef>
              <a:buNone/>
              <a:defRPr>
                <a:solidFill>
                  <a:srgbClr val="3DB5AD"/>
                </a:solidFill>
              </a:defRPr>
            </a:lvl1pPr>
            <a:lvl2pPr lvl="1" rtl="0">
              <a:spcBef>
                <a:spcPts val="0"/>
              </a:spcBef>
              <a:buNone/>
              <a:defRPr>
                <a:solidFill>
                  <a:srgbClr val="FFFFFF"/>
                </a:solidFill>
              </a:defRPr>
            </a:lvl2pPr>
            <a:lvl3pPr lvl="2" rtl="0">
              <a:spcBef>
                <a:spcPts val="0"/>
              </a:spcBef>
              <a:buNone/>
              <a:defRPr>
                <a:solidFill>
                  <a:srgbClr val="FFFFFF"/>
                </a:solidFill>
              </a:defRPr>
            </a:lvl3pPr>
            <a:lvl4pPr lvl="3" rtl="0">
              <a:spcBef>
                <a:spcPts val="0"/>
              </a:spcBef>
              <a:buNone/>
              <a:defRPr>
                <a:solidFill>
                  <a:srgbClr val="FFFFFF"/>
                </a:solidFill>
              </a:defRPr>
            </a:lvl4pPr>
            <a:lvl5pPr lvl="4" rtl="0">
              <a:spcBef>
                <a:spcPts val="0"/>
              </a:spcBef>
              <a:buNone/>
              <a:defRPr>
                <a:solidFill>
                  <a:srgbClr val="FFFFFF"/>
                </a:solidFill>
              </a:defRPr>
            </a:lvl5pPr>
            <a:lvl6pPr lvl="5" rtl="0">
              <a:spcBef>
                <a:spcPts val="0"/>
              </a:spcBef>
              <a:buNone/>
              <a:defRPr>
                <a:solidFill>
                  <a:srgbClr val="FFFFFF"/>
                </a:solidFill>
              </a:defRPr>
            </a:lvl6pPr>
            <a:lvl7pPr lvl="6" rtl="0">
              <a:spcBef>
                <a:spcPts val="0"/>
              </a:spcBef>
              <a:buNone/>
              <a:defRPr>
                <a:solidFill>
                  <a:srgbClr val="FFFFFF"/>
                </a:solidFill>
              </a:defRPr>
            </a:lvl7pPr>
            <a:lvl8pPr lvl="7" rtl="0">
              <a:spcBef>
                <a:spcPts val="0"/>
              </a:spcBef>
              <a:buNone/>
              <a:defRPr>
                <a:solidFill>
                  <a:srgbClr val="FFFFFF"/>
                </a:solidFill>
              </a:defRPr>
            </a:lvl8pPr>
            <a:lvl9pPr lvl="8" rtl="0">
              <a:spcBef>
                <a:spcPts val="0"/>
              </a:spcBef>
              <a:buNone/>
              <a:defRPr>
                <a:solidFill>
                  <a:srgbClr val="FFFFFF"/>
                </a:solidFill>
              </a:defRPr>
            </a:lvl9pPr>
          </a:lstStyle>
          <a:p>
            <a:endParaRPr/>
          </a:p>
        </p:txBody>
      </p:sp>
      <p:cxnSp>
        <p:nvCxnSpPr>
          <p:cNvPr id="408" name="Shape 408"/>
          <p:cNvCxnSpPr/>
          <p:nvPr/>
        </p:nvCxnSpPr>
        <p:spPr>
          <a:xfrm>
            <a:off x="476250" y="4522564"/>
            <a:ext cx="1570800" cy="0"/>
          </a:xfrm>
          <a:prstGeom prst="straightConnector1">
            <a:avLst/>
          </a:prstGeom>
          <a:noFill/>
          <a:ln w="12700" cap="flat" cmpd="sng">
            <a:solidFill>
              <a:srgbClr val="FFFFFF"/>
            </a:solidFill>
            <a:prstDash val="solid"/>
            <a:miter/>
            <a:headEnd type="none" w="med" len="med"/>
            <a:tailEnd type="none" w="med" len="med"/>
          </a:ln>
        </p:spPr>
      </p:cxnSp>
      <p:pic>
        <p:nvPicPr>
          <p:cNvPr id="409" name="Shape 409"/>
          <p:cNvPicPr preferRelativeResize="0"/>
          <p:nvPr/>
        </p:nvPicPr>
        <p:blipFill rotWithShape="1">
          <a:blip r:embed="rId2">
            <a:alphaModFix/>
          </a:blip>
          <a:srcRect/>
          <a:stretch/>
        </p:blipFill>
        <p:spPr>
          <a:xfrm>
            <a:off x="468683" y="4663787"/>
            <a:ext cx="1007700" cy="295200"/>
          </a:xfrm>
          <a:prstGeom prst="rect">
            <a:avLst/>
          </a:prstGeom>
          <a:noFill/>
          <a:ln>
            <a:noFill/>
          </a:ln>
        </p:spPr>
      </p:pic>
      <p:sp>
        <p:nvSpPr>
          <p:cNvPr id="410" name="Shape 410"/>
          <p:cNvSpPr txBox="1">
            <a:spLocks noGrp="1"/>
          </p:cNvSpPr>
          <p:nvPr>
            <p:ph type="sldNum" idx="12"/>
          </p:nvPr>
        </p:nvSpPr>
        <p:spPr>
          <a:xfrm>
            <a:off x="8610055" y="4754437"/>
            <a:ext cx="230400" cy="168900"/>
          </a:xfrm>
          <a:prstGeom prst="rect">
            <a:avLst/>
          </a:prstGeom>
          <a:noFill/>
          <a:ln>
            <a:noFill/>
          </a:ln>
        </p:spPr>
        <p:txBody>
          <a:bodyPr lIns="19050" tIns="19050" rIns="19050" bIns="19050" anchor="t" anchorCtr="0">
            <a:noAutofit/>
          </a:bodyPr>
          <a:lstStyle/>
          <a:p>
            <a:pPr marL="0" marR="0" lvl="0" indent="0" algn="r" rtl="0">
              <a:lnSpc>
                <a:spcPct val="100000"/>
              </a:lnSpc>
              <a:spcBef>
                <a:spcPts val="0"/>
              </a:spcBef>
              <a:spcAft>
                <a:spcPts val="0"/>
              </a:spcAft>
              <a:buClr>
                <a:srgbClr val="3DB5AD"/>
              </a:buClr>
              <a:buSzPct val="25000"/>
              <a:buFont typeface="Arial"/>
              <a:buNone/>
            </a:pPr>
            <a:fld id="{00000000-1234-1234-1234-123412341234}" type="slidenum">
              <a:rPr lang="en" sz="900" b="0" i="0" u="none" strike="noStrike" cap="none">
                <a:solidFill>
                  <a:srgbClr val="3DB5AD"/>
                </a:solidFill>
                <a:latin typeface="Open Sans"/>
                <a:ea typeface="Open Sans"/>
                <a:cs typeface="Open Sans"/>
                <a:sym typeface="Open Sans"/>
              </a:rPr>
              <a:t>‹#›</a:t>
            </a:fld>
            <a:endParaRPr lang="en" sz="900" b="0" i="0" u="none" strike="noStrike" cap="none">
              <a:solidFill>
                <a:srgbClr val="3DB5AD"/>
              </a:solidFill>
              <a:latin typeface="Open Sans"/>
              <a:ea typeface="Open Sans"/>
              <a:cs typeface="Open Sans"/>
              <a:sym typeface="Open Sans"/>
            </a:endParaRPr>
          </a:p>
        </p:txBody>
      </p:sp>
      <p:cxnSp>
        <p:nvCxnSpPr>
          <p:cNvPr id="411" name="Shape 411"/>
          <p:cNvCxnSpPr/>
          <p:nvPr/>
        </p:nvCxnSpPr>
        <p:spPr>
          <a:xfrm>
            <a:off x="476250" y="357187"/>
            <a:ext cx="1570800" cy="0"/>
          </a:xfrm>
          <a:prstGeom prst="straightConnector1">
            <a:avLst/>
          </a:prstGeom>
          <a:noFill/>
          <a:ln w="12700" cap="flat" cmpd="sng">
            <a:solidFill>
              <a:srgbClr val="FFFFFF"/>
            </a:solidFill>
            <a:prstDash val="solid"/>
            <a:miter/>
            <a:headEnd type="none" w="med" len="med"/>
            <a:tailEnd type="none" w="med" len="med"/>
          </a:ln>
        </p:spPr>
      </p:cxnSp>
      <p:cxnSp>
        <p:nvCxnSpPr>
          <p:cNvPr id="412" name="Shape 412"/>
          <p:cNvCxnSpPr/>
          <p:nvPr/>
        </p:nvCxnSpPr>
        <p:spPr>
          <a:xfrm>
            <a:off x="476250" y="833437"/>
            <a:ext cx="1570800" cy="0"/>
          </a:xfrm>
          <a:prstGeom prst="straightConnector1">
            <a:avLst/>
          </a:prstGeom>
          <a:noFill/>
          <a:ln w="19050" cap="flat" cmpd="sng">
            <a:solidFill>
              <a:srgbClr val="FFFFFF"/>
            </a:solidFill>
            <a:prstDash val="solid"/>
            <a:miter/>
            <a:headEnd type="none" w="med" len="med"/>
            <a:tailEnd type="none" w="med" len="med"/>
          </a:ln>
        </p:spPr>
      </p:cxnSp>
      <p:sp>
        <p:nvSpPr>
          <p:cNvPr id="413" name="Shape 413"/>
          <p:cNvSpPr txBox="1">
            <a:spLocks noGrp="1"/>
          </p:cNvSpPr>
          <p:nvPr>
            <p:ph type="subTitle" idx="1"/>
          </p:nvPr>
        </p:nvSpPr>
        <p:spPr>
          <a:xfrm>
            <a:off x="476250" y="447768"/>
            <a:ext cx="2757300" cy="273300"/>
          </a:xfrm>
          <a:prstGeom prst="rect">
            <a:avLst/>
          </a:prstGeom>
          <a:noFill/>
          <a:ln>
            <a:noFill/>
          </a:ln>
        </p:spPr>
        <p:txBody>
          <a:bodyPr lIns="34275" tIns="34275" rIns="34275" bIns="34275" anchor="ctr" anchorCtr="0"/>
          <a:lstStyle>
            <a:lvl1pPr lvl="0" rtl="0">
              <a:spcBef>
                <a:spcPts val="0"/>
              </a:spcBef>
              <a:buNone/>
              <a:defRPr>
                <a:solidFill>
                  <a:srgbClr val="3DB5AD"/>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Presentation Title 1">
    <p:bg>
      <p:bgPr>
        <a:solidFill>
          <a:srgbClr val="000000"/>
        </a:solidFill>
        <a:effectLst/>
      </p:bgPr>
    </p:bg>
    <p:spTree>
      <p:nvGrpSpPr>
        <p:cNvPr id="1" name="Shape 414"/>
        <p:cNvGrpSpPr/>
        <p:nvPr/>
      </p:nvGrpSpPr>
      <p:grpSpPr>
        <a:xfrm>
          <a:off x="0" y="0"/>
          <a:ext cx="0" cy="0"/>
          <a:chOff x="0" y="0"/>
          <a:chExt cx="0" cy="0"/>
        </a:xfrm>
      </p:grpSpPr>
      <p:sp>
        <p:nvSpPr>
          <p:cNvPr id="415" name="Shape 415"/>
          <p:cNvSpPr txBox="1">
            <a:spLocks noGrp="1"/>
          </p:cNvSpPr>
          <p:nvPr>
            <p:ph type="title"/>
          </p:nvPr>
        </p:nvSpPr>
        <p:spPr>
          <a:xfrm>
            <a:off x="468662" y="1642584"/>
            <a:ext cx="7810500" cy="1743000"/>
          </a:xfrm>
          <a:prstGeom prst="rect">
            <a:avLst/>
          </a:prstGeom>
          <a:noFill/>
          <a:ln>
            <a:noFill/>
          </a:ln>
        </p:spPr>
        <p:txBody>
          <a:bodyPr lIns="34275" tIns="34275" rIns="34275" bIns="34275" anchor="t" anchorCtr="0"/>
          <a:lstStyle>
            <a:lvl1pPr marL="0" marR="0" lvl="0" indent="0" algn="l" rtl="0">
              <a:lnSpc>
                <a:spcPct val="100000"/>
              </a:lnSpc>
              <a:spcBef>
                <a:spcPts val="0"/>
              </a:spcBef>
              <a:spcAft>
                <a:spcPts val="0"/>
              </a:spcAft>
              <a:buClr>
                <a:srgbClr val="FFFFFF"/>
              </a:buClr>
              <a:buNone/>
              <a:defRPr b="0" i="0" u="none" strike="noStrike" cap="none">
                <a:solidFill>
                  <a:srgbClr val="FFFFFF"/>
                </a:solidFill>
              </a:defRPr>
            </a:lvl1pPr>
            <a:lvl2pPr marL="0" marR="0" lvl="1" indent="88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7pPr>
            <a:lvl8pPr marL="0" marR="0" lvl="7" indent="6096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9pPr>
          </a:lstStyle>
          <a:p>
            <a:endParaRPr/>
          </a:p>
        </p:txBody>
      </p:sp>
      <p:sp>
        <p:nvSpPr>
          <p:cNvPr id="416" name="Shape 416"/>
          <p:cNvSpPr txBox="1">
            <a:spLocks noGrp="1"/>
          </p:cNvSpPr>
          <p:nvPr>
            <p:ph type="subTitle" idx="1"/>
          </p:nvPr>
        </p:nvSpPr>
        <p:spPr>
          <a:xfrm>
            <a:off x="468675" y="467900"/>
            <a:ext cx="5313000" cy="428400"/>
          </a:xfrm>
          <a:prstGeom prst="rect">
            <a:avLst/>
          </a:prstGeom>
          <a:noFill/>
          <a:ln>
            <a:noFill/>
          </a:ln>
        </p:spPr>
        <p:txBody>
          <a:bodyPr lIns="34275" tIns="34275" rIns="34275" bIns="34275" anchor="ctr" anchorCtr="0"/>
          <a:lstStyle>
            <a:lvl1pPr lvl="0" rtl="0">
              <a:spcBef>
                <a:spcPts val="0"/>
              </a:spcBef>
              <a:buNone/>
              <a:defRPr sz="2400">
                <a:solidFill>
                  <a:srgbClr val="3DB5AD"/>
                </a:solidFill>
                <a:latin typeface="Open Sans"/>
                <a:ea typeface="Open Sans"/>
                <a:cs typeface="Open Sans"/>
                <a:sym typeface="Open Sans"/>
              </a:defRPr>
            </a:lvl1pPr>
            <a:lvl2pPr lvl="1" rtl="0">
              <a:spcBef>
                <a:spcPts val="0"/>
              </a:spcBef>
              <a:buNone/>
              <a:defRPr>
                <a:solidFill>
                  <a:srgbClr val="FFFFFF"/>
                </a:solidFill>
              </a:defRPr>
            </a:lvl2pPr>
            <a:lvl3pPr lvl="2" rtl="0">
              <a:spcBef>
                <a:spcPts val="0"/>
              </a:spcBef>
              <a:buNone/>
              <a:defRPr>
                <a:solidFill>
                  <a:srgbClr val="FFFFFF"/>
                </a:solidFill>
              </a:defRPr>
            </a:lvl3pPr>
            <a:lvl4pPr lvl="3" rtl="0">
              <a:spcBef>
                <a:spcPts val="0"/>
              </a:spcBef>
              <a:buNone/>
              <a:defRPr>
                <a:solidFill>
                  <a:srgbClr val="FFFFFF"/>
                </a:solidFill>
              </a:defRPr>
            </a:lvl4pPr>
            <a:lvl5pPr lvl="4" rtl="0">
              <a:spcBef>
                <a:spcPts val="0"/>
              </a:spcBef>
              <a:buNone/>
              <a:defRPr>
                <a:solidFill>
                  <a:srgbClr val="FFFFFF"/>
                </a:solidFill>
              </a:defRPr>
            </a:lvl5pPr>
            <a:lvl6pPr lvl="5" rtl="0">
              <a:spcBef>
                <a:spcPts val="0"/>
              </a:spcBef>
              <a:buNone/>
              <a:defRPr>
                <a:solidFill>
                  <a:srgbClr val="FFFFFF"/>
                </a:solidFill>
              </a:defRPr>
            </a:lvl6pPr>
            <a:lvl7pPr lvl="6" rtl="0">
              <a:spcBef>
                <a:spcPts val="0"/>
              </a:spcBef>
              <a:buNone/>
              <a:defRPr>
                <a:solidFill>
                  <a:srgbClr val="FFFFFF"/>
                </a:solidFill>
              </a:defRPr>
            </a:lvl7pPr>
            <a:lvl8pPr lvl="7" rtl="0">
              <a:spcBef>
                <a:spcPts val="0"/>
              </a:spcBef>
              <a:buNone/>
              <a:defRPr>
                <a:solidFill>
                  <a:srgbClr val="FFFFFF"/>
                </a:solidFill>
              </a:defRPr>
            </a:lvl8pPr>
            <a:lvl9pPr lvl="8" rtl="0">
              <a:spcBef>
                <a:spcPts val="0"/>
              </a:spcBef>
              <a:buNone/>
              <a:defRPr>
                <a:solidFill>
                  <a:srgbClr val="FFFFFF"/>
                </a:solidFill>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417"/>
        <p:cNvGrpSpPr/>
        <p:nvPr/>
      </p:nvGrpSpPr>
      <p:grpSpPr>
        <a:xfrm>
          <a:off x="0" y="0"/>
          <a:ext cx="0" cy="0"/>
          <a:chOff x="0" y="0"/>
          <a:chExt cx="0" cy="0"/>
        </a:xfrm>
      </p:grpSpPr>
      <p:pic>
        <p:nvPicPr>
          <p:cNvPr id="418" name="Shape 418" descr="presentation_gradient.png"/>
          <p:cNvPicPr preferRelativeResize="0"/>
          <p:nvPr/>
        </p:nvPicPr>
        <p:blipFill>
          <a:blip r:embed="rId2">
            <a:alphaModFix/>
          </a:blip>
          <a:stretch>
            <a:fillRect/>
          </a:stretch>
        </p:blipFill>
        <p:spPr>
          <a:xfrm>
            <a:off x="-78825" y="-33787"/>
            <a:ext cx="9290399" cy="865012"/>
          </a:xfrm>
          <a:prstGeom prst="rect">
            <a:avLst/>
          </a:prstGeom>
          <a:noFill/>
          <a:ln>
            <a:noFill/>
          </a:ln>
        </p:spPr>
      </p:pic>
      <p:pic>
        <p:nvPicPr>
          <p:cNvPr id="419" name="Shape 419" descr="presentation_logomark.png"/>
          <p:cNvPicPr preferRelativeResize="0"/>
          <p:nvPr/>
        </p:nvPicPr>
        <p:blipFill>
          <a:blip r:embed="rId3">
            <a:alphaModFix/>
          </a:blip>
          <a:stretch>
            <a:fillRect/>
          </a:stretch>
        </p:blipFill>
        <p:spPr>
          <a:xfrm>
            <a:off x="8601474" y="4820553"/>
            <a:ext cx="145989" cy="143632"/>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1">
    <p:spTree>
      <p:nvGrpSpPr>
        <p:cNvPr id="1" name="Shape 420"/>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Intro/Ending slide">
    <p:spTree>
      <p:nvGrpSpPr>
        <p:cNvPr id="1" name="Shape 421"/>
        <p:cNvGrpSpPr/>
        <p:nvPr/>
      </p:nvGrpSpPr>
      <p:grpSpPr>
        <a:xfrm>
          <a:off x="0" y="0"/>
          <a:ext cx="0" cy="0"/>
          <a:chOff x="0" y="0"/>
          <a:chExt cx="0" cy="0"/>
        </a:xfrm>
      </p:grpSpPr>
      <p:pic>
        <p:nvPicPr>
          <p:cNvPr id="422" name="Shape 422" descr="presentation_gradient.png"/>
          <p:cNvPicPr preferRelativeResize="0"/>
          <p:nvPr/>
        </p:nvPicPr>
        <p:blipFill>
          <a:blip r:embed="rId2">
            <a:alphaModFix/>
          </a:blip>
          <a:stretch>
            <a:fillRect/>
          </a:stretch>
        </p:blipFill>
        <p:spPr>
          <a:xfrm>
            <a:off x="0" y="-2"/>
            <a:ext cx="9144000" cy="280407"/>
          </a:xfrm>
          <a:prstGeom prst="rect">
            <a:avLst/>
          </a:prstGeom>
          <a:noFill/>
          <a:ln>
            <a:noFill/>
          </a:ln>
        </p:spPr>
      </p:pic>
      <p:pic>
        <p:nvPicPr>
          <p:cNvPr id="423" name="Shape 423" descr="presentation_gradient.png"/>
          <p:cNvPicPr preferRelativeResize="0"/>
          <p:nvPr/>
        </p:nvPicPr>
        <p:blipFill>
          <a:blip r:embed="rId2">
            <a:alphaModFix/>
          </a:blip>
          <a:stretch>
            <a:fillRect/>
          </a:stretch>
        </p:blipFill>
        <p:spPr>
          <a:xfrm>
            <a:off x="0" y="4880548"/>
            <a:ext cx="9144000" cy="280407"/>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Intro/Ending slide 1">
    <p:spTree>
      <p:nvGrpSpPr>
        <p:cNvPr id="1" name="Shape 424"/>
        <p:cNvGrpSpPr/>
        <p:nvPr/>
      </p:nvGrpSpPr>
      <p:grpSpPr>
        <a:xfrm>
          <a:off x="0" y="0"/>
          <a:ext cx="0" cy="0"/>
          <a:chOff x="0" y="0"/>
          <a:chExt cx="0" cy="0"/>
        </a:xfrm>
      </p:grpSpPr>
      <p:pic>
        <p:nvPicPr>
          <p:cNvPr id="425" name="Shape 425" descr="presentation_gradient.png"/>
          <p:cNvPicPr preferRelativeResize="0"/>
          <p:nvPr/>
        </p:nvPicPr>
        <p:blipFill>
          <a:blip r:embed="rId2">
            <a:alphaModFix/>
          </a:blip>
          <a:stretch>
            <a:fillRect/>
          </a:stretch>
        </p:blipFill>
        <p:spPr>
          <a:xfrm>
            <a:off x="0" y="-2"/>
            <a:ext cx="9144000" cy="280407"/>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10_Title and Content Slide">
    <p:spTree>
      <p:nvGrpSpPr>
        <p:cNvPr id="1" name="Shape 426"/>
        <p:cNvGrpSpPr/>
        <p:nvPr/>
      </p:nvGrpSpPr>
      <p:grpSpPr>
        <a:xfrm>
          <a:off x="0" y="0"/>
          <a:ext cx="0" cy="0"/>
          <a:chOff x="0" y="0"/>
          <a:chExt cx="0" cy="0"/>
        </a:xfrm>
      </p:grpSpPr>
      <p:pic>
        <p:nvPicPr>
          <p:cNvPr id="427" name="Shape 427" descr="presentation_gradient.png"/>
          <p:cNvPicPr preferRelativeResize="0"/>
          <p:nvPr/>
        </p:nvPicPr>
        <p:blipFill>
          <a:blip r:embed="rId2">
            <a:alphaModFix/>
          </a:blip>
          <a:stretch>
            <a:fillRect/>
          </a:stretch>
        </p:blipFill>
        <p:spPr>
          <a:xfrm>
            <a:off x="0" y="1214"/>
            <a:ext cx="9144000" cy="912399"/>
          </a:xfrm>
          <a:prstGeom prst="rect">
            <a:avLst/>
          </a:prstGeom>
          <a:noFill/>
          <a:ln>
            <a:noFill/>
          </a:ln>
        </p:spPr>
      </p:pic>
      <p:sp>
        <p:nvSpPr>
          <p:cNvPr id="428" name="Shape 428"/>
          <p:cNvSpPr txBox="1">
            <a:spLocks noGrp="1"/>
          </p:cNvSpPr>
          <p:nvPr>
            <p:ph type="title"/>
          </p:nvPr>
        </p:nvSpPr>
        <p:spPr>
          <a:xfrm>
            <a:off x="225515" y="210534"/>
            <a:ext cx="8725800" cy="493800"/>
          </a:xfrm>
          <a:prstGeom prst="rect">
            <a:avLst/>
          </a:prstGeom>
          <a:noFill/>
          <a:ln>
            <a:noFill/>
          </a:ln>
        </p:spPr>
        <p:txBody>
          <a:bodyPr lIns="34275" tIns="34275" rIns="34275" bIns="34275" anchor="t" anchorCtr="0"/>
          <a:lstStyle>
            <a:lvl1pPr marL="0" marR="0" lvl="0" indent="0" algn="l" rtl="0">
              <a:lnSpc>
                <a:spcPct val="100000"/>
              </a:lnSpc>
              <a:spcBef>
                <a:spcPts val="0"/>
              </a:spcBef>
              <a:spcAft>
                <a:spcPts val="0"/>
              </a:spcAft>
              <a:buSzPct val="100000"/>
              <a:buNone/>
              <a:defRPr sz="3000" b="0" i="0" u="none" strike="noStrike" cap="none">
                <a:solidFill>
                  <a:srgbClr val="FFFFFF"/>
                </a:solidFill>
              </a:defRPr>
            </a:lvl1pPr>
            <a:lvl2pPr marL="0" marR="0" lvl="1"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9pPr>
          </a:lstStyle>
          <a:p>
            <a:endParaRPr/>
          </a:p>
        </p:txBody>
      </p:sp>
      <p:sp>
        <p:nvSpPr>
          <p:cNvPr id="429" name="Shape 429"/>
          <p:cNvSpPr txBox="1"/>
          <p:nvPr/>
        </p:nvSpPr>
        <p:spPr>
          <a:xfrm>
            <a:off x="9678737" y="942474"/>
            <a:ext cx="914400" cy="685800"/>
          </a:xfrm>
          <a:prstGeom prst="rect">
            <a:avLst/>
          </a:prstGeom>
          <a:no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Large Title for Image Background 1">
    <p:spTree>
      <p:nvGrpSpPr>
        <p:cNvPr id="1" name="Shape 68"/>
        <p:cNvGrpSpPr/>
        <p:nvPr/>
      </p:nvGrpSpPr>
      <p:grpSpPr>
        <a:xfrm>
          <a:off x="0" y="0"/>
          <a:ext cx="0" cy="0"/>
          <a:chOff x="0" y="0"/>
          <a:chExt cx="0" cy="0"/>
        </a:xfrm>
      </p:grpSpPr>
      <p:cxnSp>
        <p:nvCxnSpPr>
          <p:cNvPr id="69" name="Shape 69"/>
          <p:cNvCxnSpPr/>
          <p:nvPr/>
        </p:nvCxnSpPr>
        <p:spPr>
          <a:xfrm>
            <a:off x="476250" y="4522564"/>
            <a:ext cx="1570800" cy="0"/>
          </a:xfrm>
          <a:prstGeom prst="straightConnector1">
            <a:avLst/>
          </a:prstGeom>
          <a:noFill/>
          <a:ln w="12700" cap="flat" cmpd="sng">
            <a:solidFill>
              <a:srgbClr val="FFFFFF"/>
            </a:solidFill>
            <a:prstDash val="solid"/>
            <a:miter/>
            <a:headEnd type="none" w="med" len="med"/>
            <a:tailEnd type="none" w="med" len="med"/>
          </a:ln>
        </p:spPr>
      </p:cxnSp>
      <p:pic>
        <p:nvPicPr>
          <p:cNvPr id="70" name="Shape 70"/>
          <p:cNvPicPr preferRelativeResize="0"/>
          <p:nvPr/>
        </p:nvPicPr>
        <p:blipFill rotWithShape="1">
          <a:blip r:embed="rId2">
            <a:alphaModFix/>
          </a:blip>
          <a:srcRect/>
          <a:stretch/>
        </p:blipFill>
        <p:spPr>
          <a:xfrm>
            <a:off x="468683" y="4663787"/>
            <a:ext cx="1007700" cy="295200"/>
          </a:xfrm>
          <a:prstGeom prst="rect">
            <a:avLst/>
          </a:prstGeom>
          <a:noFill/>
          <a:ln>
            <a:noFill/>
          </a:ln>
        </p:spPr>
      </p:pic>
      <p:sp>
        <p:nvSpPr>
          <p:cNvPr id="71" name="Shape 71"/>
          <p:cNvSpPr txBox="1">
            <a:spLocks noGrp="1"/>
          </p:cNvSpPr>
          <p:nvPr>
            <p:ph type="subTitle" idx="1"/>
          </p:nvPr>
        </p:nvSpPr>
        <p:spPr>
          <a:xfrm>
            <a:off x="468675" y="467900"/>
            <a:ext cx="4671600" cy="428400"/>
          </a:xfrm>
          <a:prstGeom prst="rect">
            <a:avLst/>
          </a:prstGeom>
          <a:noFill/>
          <a:ln>
            <a:noFill/>
          </a:ln>
        </p:spPr>
        <p:txBody>
          <a:bodyPr lIns="34275" tIns="34275" rIns="34275" bIns="34275" anchor="ctr" anchorCtr="0"/>
          <a:lstStyle>
            <a:lvl1pPr lvl="0" rtl="0">
              <a:spcBef>
                <a:spcPts val="0"/>
              </a:spcBef>
              <a:buNone/>
              <a:defRPr sz="2400">
                <a:solidFill>
                  <a:srgbClr val="3DB5AD"/>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72" name="Shape 72"/>
          <p:cNvSpPr/>
          <p:nvPr/>
        </p:nvSpPr>
        <p:spPr>
          <a:xfrm>
            <a:off x="4293450" y="-180300"/>
            <a:ext cx="4894800" cy="5504100"/>
          </a:xfrm>
          <a:prstGeom prst="rect">
            <a:avLst/>
          </a:prstGeom>
          <a:solidFill>
            <a:srgbClr val="3DB5AD"/>
          </a:solidFill>
          <a:ln>
            <a:noFill/>
          </a:ln>
        </p:spPr>
        <p:txBody>
          <a:bodyPr lIns="91425" tIns="91425" rIns="91425" bIns="91425" anchor="ctr" anchorCtr="0">
            <a:noAutofit/>
          </a:bodyPr>
          <a:lstStyle/>
          <a:p>
            <a:pPr lvl="0">
              <a:spcBef>
                <a:spcPts val="0"/>
              </a:spcBef>
              <a:buNone/>
            </a:pPr>
            <a:endParaRPr/>
          </a:p>
        </p:txBody>
      </p:sp>
      <p:pic>
        <p:nvPicPr>
          <p:cNvPr id="73" name="Shape 73"/>
          <p:cNvPicPr preferRelativeResize="0"/>
          <p:nvPr/>
        </p:nvPicPr>
        <p:blipFill>
          <a:blip r:embed="rId3">
            <a:alphaModFix/>
          </a:blip>
          <a:stretch>
            <a:fillRect/>
          </a:stretch>
        </p:blipFill>
        <p:spPr>
          <a:xfrm>
            <a:off x="7790200" y="4642400"/>
            <a:ext cx="1047750" cy="28575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Inner slides">
    <p:spTree>
      <p:nvGrpSpPr>
        <p:cNvPr id="1" name="Shape 430"/>
        <p:cNvGrpSpPr/>
        <p:nvPr/>
      </p:nvGrpSpPr>
      <p:grpSpPr>
        <a:xfrm>
          <a:off x="0" y="0"/>
          <a:ext cx="0" cy="0"/>
          <a:chOff x="0" y="0"/>
          <a:chExt cx="0" cy="0"/>
        </a:xfrm>
      </p:grpSpPr>
      <p:pic>
        <p:nvPicPr>
          <p:cNvPr id="431" name="Shape 431" descr="presentation_gradient.png"/>
          <p:cNvPicPr preferRelativeResize="0"/>
          <p:nvPr/>
        </p:nvPicPr>
        <p:blipFill rotWithShape="1">
          <a:blip r:embed="rId2">
            <a:alphaModFix/>
          </a:blip>
          <a:srcRect/>
          <a:stretch/>
        </p:blipFill>
        <p:spPr>
          <a:xfrm>
            <a:off x="0" y="0"/>
            <a:ext cx="9144000" cy="831225"/>
          </a:xfrm>
          <a:prstGeom prst="rect">
            <a:avLst/>
          </a:prstGeom>
          <a:noFill/>
          <a:ln>
            <a:noFill/>
          </a:ln>
        </p:spPr>
      </p:pic>
      <p:pic>
        <p:nvPicPr>
          <p:cNvPr id="432" name="Shape 432" descr="presentation_logomark.png"/>
          <p:cNvPicPr preferRelativeResize="0"/>
          <p:nvPr/>
        </p:nvPicPr>
        <p:blipFill>
          <a:blip r:embed="rId3">
            <a:alphaModFix/>
          </a:blip>
          <a:stretch>
            <a:fillRect/>
          </a:stretch>
        </p:blipFill>
        <p:spPr>
          <a:xfrm>
            <a:off x="8850399" y="4895234"/>
            <a:ext cx="154853" cy="152352"/>
          </a:xfrm>
          <a:prstGeom prst="rect">
            <a:avLst/>
          </a:prstGeom>
          <a:noFill/>
          <a:ln>
            <a:noFill/>
          </a:ln>
        </p:spPr>
      </p:pic>
      <p:sp>
        <p:nvSpPr>
          <p:cNvPr id="433" name="Shape 433"/>
          <p:cNvSpPr txBox="1">
            <a:spLocks noGrp="1"/>
          </p:cNvSpPr>
          <p:nvPr>
            <p:ph type="title"/>
          </p:nvPr>
        </p:nvSpPr>
        <p:spPr>
          <a:xfrm>
            <a:off x="141000" y="200943"/>
            <a:ext cx="8862000" cy="522600"/>
          </a:xfrm>
          <a:prstGeom prst="rect">
            <a:avLst/>
          </a:prstGeom>
        </p:spPr>
        <p:txBody>
          <a:bodyPr lIns="34275" tIns="34275" rIns="34275" bIns="34275" anchor="t" anchorCtr="0"/>
          <a:lstStyle>
            <a:lvl1pPr lvl="0" rtl="0">
              <a:spcBef>
                <a:spcPts val="0"/>
              </a:spcBef>
              <a:buNone/>
              <a:defRPr sz="4000">
                <a:solidFill>
                  <a:srgbClr val="FFFFFF"/>
                </a:solidFill>
                <a:latin typeface="Roboto Slab"/>
                <a:ea typeface="Roboto Slab"/>
                <a:cs typeface="Roboto Slab"/>
                <a:sym typeface="Roboto Slab"/>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Inner slides 1">
    <p:spTree>
      <p:nvGrpSpPr>
        <p:cNvPr id="1" name="Shape 434"/>
        <p:cNvGrpSpPr/>
        <p:nvPr/>
      </p:nvGrpSpPr>
      <p:grpSpPr>
        <a:xfrm>
          <a:off x="0" y="0"/>
          <a:ext cx="0" cy="0"/>
          <a:chOff x="0" y="0"/>
          <a:chExt cx="0" cy="0"/>
        </a:xfrm>
      </p:grpSpPr>
      <p:pic>
        <p:nvPicPr>
          <p:cNvPr id="435" name="Shape 435"/>
          <p:cNvPicPr preferRelativeResize="0"/>
          <p:nvPr/>
        </p:nvPicPr>
        <p:blipFill rotWithShape="1">
          <a:blip r:embed="rId2">
            <a:alphaModFix/>
          </a:blip>
          <a:srcRect/>
          <a:stretch/>
        </p:blipFill>
        <p:spPr>
          <a:xfrm>
            <a:off x="0" y="0"/>
            <a:ext cx="9144000" cy="804899"/>
          </a:xfrm>
          <a:prstGeom prst="rect">
            <a:avLst/>
          </a:prstGeom>
          <a:noFill/>
          <a:ln>
            <a:noFill/>
          </a:ln>
        </p:spPr>
      </p:pic>
      <p:sp>
        <p:nvSpPr>
          <p:cNvPr id="436" name="Shape 436"/>
          <p:cNvSpPr txBox="1">
            <a:spLocks noGrp="1"/>
          </p:cNvSpPr>
          <p:nvPr>
            <p:ph type="title"/>
          </p:nvPr>
        </p:nvSpPr>
        <p:spPr>
          <a:xfrm>
            <a:off x="159000" y="144450"/>
            <a:ext cx="8898300" cy="660600"/>
          </a:xfrm>
          <a:prstGeom prst="rect">
            <a:avLst/>
          </a:prstGeom>
        </p:spPr>
        <p:txBody>
          <a:bodyPr lIns="34275" tIns="34275" rIns="34275" bIns="34275" anchor="t" anchorCtr="0"/>
          <a:lstStyle>
            <a:lvl1pPr lvl="0" rtl="0">
              <a:spcBef>
                <a:spcPts val="0"/>
              </a:spcBef>
              <a:buNone/>
              <a:defRPr sz="4000">
                <a:solidFill>
                  <a:srgbClr val="FFFFFF"/>
                </a:solidFill>
                <a:latin typeface="Roboto Slab"/>
                <a:ea typeface="Roboto Slab"/>
                <a:cs typeface="Roboto Slab"/>
                <a:sym typeface="Roboto Slab"/>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pic>
        <p:nvPicPr>
          <p:cNvPr id="437" name="Shape 437"/>
          <p:cNvPicPr preferRelativeResize="0"/>
          <p:nvPr/>
        </p:nvPicPr>
        <p:blipFill>
          <a:blip r:embed="rId3">
            <a:alphaModFix/>
          </a:blip>
          <a:stretch>
            <a:fillRect/>
          </a:stretch>
        </p:blipFill>
        <p:spPr>
          <a:xfrm>
            <a:off x="8382500" y="4898588"/>
            <a:ext cx="414787" cy="12135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Title &amp; Subtitle copy 1">
    <p:spTree>
      <p:nvGrpSpPr>
        <p:cNvPr id="1" name="Shape 438"/>
        <p:cNvGrpSpPr/>
        <p:nvPr/>
      </p:nvGrpSpPr>
      <p:grpSpPr>
        <a:xfrm>
          <a:off x="0" y="0"/>
          <a:ext cx="0" cy="0"/>
          <a:chOff x="0" y="0"/>
          <a:chExt cx="0" cy="0"/>
        </a:xfrm>
      </p:grpSpPr>
      <p:pic>
        <p:nvPicPr>
          <p:cNvPr id="439" name="Shape 439"/>
          <p:cNvPicPr preferRelativeResize="0"/>
          <p:nvPr/>
        </p:nvPicPr>
        <p:blipFill rotWithShape="1">
          <a:blip r:embed="rId2">
            <a:alphaModFix/>
          </a:blip>
          <a:srcRect t="1980"/>
          <a:stretch/>
        </p:blipFill>
        <p:spPr>
          <a:xfrm>
            <a:off x="4565525" y="-67"/>
            <a:ext cx="4578600" cy="5143500"/>
          </a:xfrm>
          <a:prstGeom prst="rect">
            <a:avLst/>
          </a:prstGeom>
          <a:noFill/>
          <a:ln>
            <a:noFill/>
          </a:ln>
        </p:spPr>
      </p:pic>
      <p:pic>
        <p:nvPicPr>
          <p:cNvPr id="440" name="Shape 440"/>
          <p:cNvPicPr preferRelativeResize="0"/>
          <p:nvPr/>
        </p:nvPicPr>
        <p:blipFill>
          <a:blip r:embed="rId3">
            <a:alphaModFix/>
          </a:blip>
          <a:stretch>
            <a:fillRect/>
          </a:stretch>
        </p:blipFill>
        <p:spPr>
          <a:xfrm>
            <a:off x="8382500" y="4898588"/>
            <a:ext cx="414787" cy="121350"/>
          </a:xfrm>
          <a:prstGeom prst="rect">
            <a:avLst/>
          </a:prstGeom>
          <a:noFill/>
          <a:ln>
            <a:noFill/>
          </a:ln>
        </p:spPr>
      </p:pic>
      <p:pic>
        <p:nvPicPr>
          <p:cNvPr id="441" name="Shape 441"/>
          <p:cNvPicPr preferRelativeResize="0"/>
          <p:nvPr/>
        </p:nvPicPr>
        <p:blipFill>
          <a:blip r:embed="rId4">
            <a:alphaModFix/>
          </a:blip>
          <a:stretch>
            <a:fillRect/>
          </a:stretch>
        </p:blipFill>
        <p:spPr>
          <a:xfrm>
            <a:off x="8382500" y="4898585"/>
            <a:ext cx="414787" cy="121354"/>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Inner slides 2">
    <p:spTree>
      <p:nvGrpSpPr>
        <p:cNvPr id="1" name="Shape 442"/>
        <p:cNvGrpSpPr/>
        <p:nvPr/>
      </p:nvGrpSpPr>
      <p:grpSpPr>
        <a:xfrm>
          <a:off x="0" y="0"/>
          <a:ext cx="0" cy="0"/>
          <a:chOff x="0" y="0"/>
          <a:chExt cx="0" cy="0"/>
        </a:xfrm>
      </p:grpSpPr>
      <p:pic>
        <p:nvPicPr>
          <p:cNvPr id="443" name="Shape 443"/>
          <p:cNvPicPr preferRelativeResize="0"/>
          <p:nvPr/>
        </p:nvPicPr>
        <p:blipFill rotWithShape="1">
          <a:blip r:embed="rId2">
            <a:alphaModFix/>
          </a:blip>
          <a:srcRect/>
          <a:stretch/>
        </p:blipFill>
        <p:spPr>
          <a:xfrm>
            <a:off x="0" y="0"/>
            <a:ext cx="9144000" cy="804899"/>
          </a:xfrm>
          <a:prstGeom prst="rect">
            <a:avLst/>
          </a:prstGeom>
          <a:noFill/>
          <a:ln>
            <a:noFill/>
          </a:ln>
        </p:spPr>
      </p:pic>
      <p:sp>
        <p:nvSpPr>
          <p:cNvPr id="444" name="Shape 444"/>
          <p:cNvSpPr txBox="1">
            <a:spLocks noGrp="1"/>
          </p:cNvSpPr>
          <p:nvPr>
            <p:ph type="title"/>
          </p:nvPr>
        </p:nvSpPr>
        <p:spPr>
          <a:xfrm>
            <a:off x="159000" y="144450"/>
            <a:ext cx="8898300" cy="660600"/>
          </a:xfrm>
          <a:prstGeom prst="rect">
            <a:avLst/>
          </a:prstGeom>
        </p:spPr>
        <p:txBody>
          <a:bodyPr lIns="34275" tIns="34275" rIns="34275" bIns="34275" anchor="t" anchorCtr="0"/>
          <a:lstStyle>
            <a:lvl1pPr lvl="0" rtl="0">
              <a:spcBef>
                <a:spcPts val="0"/>
              </a:spcBef>
              <a:buNone/>
              <a:defRPr sz="4000">
                <a:solidFill>
                  <a:srgbClr val="FFFFFF"/>
                </a:solidFill>
                <a:latin typeface="Roboto Slab"/>
                <a:ea typeface="Roboto Slab"/>
                <a:cs typeface="Roboto Slab"/>
                <a:sym typeface="Roboto Slab"/>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Inner slides 3">
    <p:spTree>
      <p:nvGrpSpPr>
        <p:cNvPr id="1" name="Shape 445"/>
        <p:cNvGrpSpPr/>
        <p:nvPr/>
      </p:nvGrpSpPr>
      <p:grpSpPr>
        <a:xfrm>
          <a:off x="0" y="0"/>
          <a:ext cx="0" cy="0"/>
          <a:chOff x="0" y="0"/>
          <a:chExt cx="0" cy="0"/>
        </a:xfrm>
      </p:grpSpPr>
      <p:pic>
        <p:nvPicPr>
          <p:cNvPr id="446" name="Shape 446"/>
          <p:cNvPicPr preferRelativeResize="0"/>
          <p:nvPr/>
        </p:nvPicPr>
        <p:blipFill rotWithShape="1">
          <a:blip r:embed="rId2">
            <a:alphaModFix/>
          </a:blip>
          <a:srcRect/>
          <a:stretch/>
        </p:blipFill>
        <p:spPr>
          <a:xfrm>
            <a:off x="0" y="0"/>
            <a:ext cx="9144000" cy="804899"/>
          </a:xfrm>
          <a:prstGeom prst="rect">
            <a:avLst/>
          </a:prstGeom>
          <a:noFill/>
          <a:ln>
            <a:noFill/>
          </a:ln>
        </p:spPr>
      </p:pic>
      <p:sp>
        <p:nvSpPr>
          <p:cNvPr id="447" name="Shape 447"/>
          <p:cNvSpPr txBox="1">
            <a:spLocks noGrp="1"/>
          </p:cNvSpPr>
          <p:nvPr>
            <p:ph type="title"/>
          </p:nvPr>
        </p:nvSpPr>
        <p:spPr>
          <a:xfrm>
            <a:off x="159000" y="144450"/>
            <a:ext cx="8898300" cy="660600"/>
          </a:xfrm>
          <a:prstGeom prst="rect">
            <a:avLst/>
          </a:prstGeom>
        </p:spPr>
        <p:txBody>
          <a:bodyPr lIns="34275" tIns="34275" rIns="34275" bIns="34275" anchor="t" anchorCtr="0"/>
          <a:lstStyle>
            <a:lvl1pPr lvl="0" rtl="0">
              <a:spcBef>
                <a:spcPts val="0"/>
              </a:spcBef>
              <a:buNone/>
              <a:defRPr sz="4000">
                <a:solidFill>
                  <a:srgbClr val="FFFFFF"/>
                </a:solidFill>
                <a:latin typeface="Roboto Slab"/>
                <a:ea typeface="Roboto Slab"/>
                <a:cs typeface="Roboto Slab"/>
                <a:sym typeface="Roboto Slab"/>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pic>
        <p:nvPicPr>
          <p:cNvPr id="448" name="Shape 448"/>
          <p:cNvPicPr preferRelativeResize="0"/>
          <p:nvPr/>
        </p:nvPicPr>
        <p:blipFill>
          <a:blip r:embed="rId3">
            <a:alphaModFix/>
          </a:blip>
          <a:stretch>
            <a:fillRect/>
          </a:stretch>
        </p:blipFill>
        <p:spPr>
          <a:xfrm>
            <a:off x="8382500" y="4898588"/>
            <a:ext cx="414787" cy="12135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Inner slides 4">
    <p:spTree>
      <p:nvGrpSpPr>
        <p:cNvPr id="1" name="Shape 449"/>
        <p:cNvGrpSpPr/>
        <p:nvPr/>
      </p:nvGrpSpPr>
      <p:grpSpPr>
        <a:xfrm>
          <a:off x="0" y="0"/>
          <a:ext cx="0" cy="0"/>
          <a:chOff x="0" y="0"/>
          <a:chExt cx="0" cy="0"/>
        </a:xfrm>
      </p:grpSpPr>
      <p:pic>
        <p:nvPicPr>
          <p:cNvPr id="450" name="Shape 450"/>
          <p:cNvPicPr preferRelativeResize="0"/>
          <p:nvPr/>
        </p:nvPicPr>
        <p:blipFill rotWithShape="1">
          <a:blip r:embed="rId2">
            <a:alphaModFix/>
          </a:blip>
          <a:srcRect t="2133"/>
          <a:stretch/>
        </p:blipFill>
        <p:spPr>
          <a:xfrm>
            <a:off x="-78825" y="-26800"/>
            <a:ext cx="9290400" cy="5170200"/>
          </a:xfrm>
          <a:prstGeom prst="rect">
            <a:avLst/>
          </a:prstGeom>
          <a:noFill/>
          <a:ln>
            <a:noFill/>
          </a:ln>
        </p:spPr>
      </p:pic>
      <p:grpSp>
        <p:nvGrpSpPr>
          <p:cNvPr id="451" name="Shape 451"/>
          <p:cNvGrpSpPr/>
          <p:nvPr/>
        </p:nvGrpSpPr>
        <p:grpSpPr>
          <a:xfrm>
            <a:off x="7713563" y="4759665"/>
            <a:ext cx="1092062" cy="259751"/>
            <a:chOff x="2349500" y="2886075"/>
            <a:chExt cx="4611750" cy="1096925"/>
          </a:xfrm>
        </p:grpSpPr>
        <p:sp>
          <p:nvSpPr>
            <p:cNvPr id="452" name="Shape 452"/>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53" name="Shape 453"/>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Title &amp; Subtitle copy">
    <p:spTree>
      <p:nvGrpSpPr>
        <p:cNvPr id="1" name="Shape 454"/>
        <p:cNvGrpSpPr/>
        <p:nvPr/>
      </p:nvGrpSpPr>
      <p:grpSpPr>
        <a:xfrm>
          <a:off x="0" y="0"/>
          <a:ext cx="0" cy="0"/>
          <a:chOff x="0" y="0"/>
          <a:chExt cx="0" cy="0"/>
        </a:xfrm>
      </p:grpSpPr>
      <p:pic>
        <p:nvPicPr>
          <p:cNvPr id="455" name="Shape 455"/>
          <p:cNvPicPr preferRelativeResize="0"/>
          <p:nvPr/>
        </p:nvPicPr>
        <p:blipFill rotWithShape="1">
          <a:blip r:embed="rId2">
            <a:alphaModFix/>
          </a:blip>
          <a:srcRect t="1980"/>
          <a:stretch/>
        </p:blipFill>
        <p:spPr>
          <a:xfrm>
            <a:off x="0" y="7"/>
            <a:ext cx="9144000" cy="5143500"/>
          </a:xfrm>
          <a:prstGeom prst="rect">
            <a:avLst/>
          </a:prstGeom>
          <a:noFill/>
          <a:ln>
            <a:noFill/>
          </a:ln>
        </p:spPr>
      </p:pic>
      <p:pic>
        <p:nvPicPr>
          <p:cNvPr id="456" name="Shape 456"/>
          <p:cNvPicPr preferRelativeResize="0"/>
          <p:nvPr/>
        </p:nvPicPr>
        <p:blipFill>
          <a:blip r:embed="rId3">
            <a:alphaModFix/>
          </a:blip>
          <a:stretch>
            <a:fillRect/>
          </a:stretch>
        </p:blipFill>
        <p:spPr>
          <a:xfrm>
            <a:off x="8382500" y="4898585"/>
            <a:ext cx="414787" cy="121354"/>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TITLE_9">
    <p:spTree>
      <p:nvGrpSpPr>
        <p:cNvPr id="1" name="Shape 457"/>
        <p:cNvGrpSpPr/>
        <p:nvPr/>
      </p:nvGrpSpPr>
      <p:grpSpPr>
        <a:xfrm>
          <a:off x="0" y="0"/>
          <a:ext cx="0" cy="0"/>
          <a:chOff x="0" y="0"/>
          <a:chExt cx="0" cy="0"/>
        </a:xfrm>
      </p:grpSpPr>
      <p:sp>
        <p:nvSpPr>
          <p:cNvPr id="458" name="Shape 458"/>
          <p:cNvSpPr txBox="1">
            <a:spLocks noGrp="1"/>
          </p:cNvSpPr>
          <p:nvPr>
            <p:ph type="sldNum" idx="12"/>
          </p:nvPr>
        </p:nvSpPr>
        <p:spPr>
          <a:xfrm>
            <a:off x="8472457" y="4663216"/>
            <a:ext cx="548700" cy="393600"/>
          </a:xfrm>
          <a:prstGeom prst="rect">
            <a:avLst/>
          </a:prstGeom>
        </p:spPr>
        <p:txBody>
          <a:bodyPr lIns="19050" tIns="19050" rIns="19050" bIns="19050" anchor="t" anchorCtr="0">
            <a:noAutofit/>
          </a:bodyPr>
          <a:lstStyle/>
          <a:p>
            <a:pPr lvl="0" rtl="0">
              <a:spcBef>
                <a:spcPts val="0"/>
              </a:spcBef>
              <a:buNone/>
            </a:pPr>
            <a:fld id="{00000000-1234-1234-1234-123412341234}" type="slidenum">
              <a:rPr lang="en"/>
              <a:t>‹#›</a:t>
            </a:fld>
            <a:endParaRPr lang="en"/>
          </a:p>
        </p:txBody>
      </p:sp>
      <p:sp>
        <p:nvSpPr>
          <p:cNvPr id="459" name="Shape 459"/>
          <p:cNvSpPr/>
          <p:nvPr/>
        </p:nvSpPr>
        <p:spPr>
          <a:xfrm>
            <a:off x="-27150" y="-202950"/>
            <a:ext cx="3033900" cy="6858000"/>
          </a:xfrm>
          <a:prstGeom prst="rect">
            <a:avLst/>
          </a:prstGeom>
          <a:solidFill>
            <a:srgbClr val="236E77"/>
          </a:solidFill>
          <a:ln>
            <a:noFill/>
          </a:ln>
        </p:spPr>
        <p:txBody>
          <a:bodyPr lIns="91425" tIns="91425" rIns="91425" bIns="91425" anchor="ctr" anchorCtr="0">
            <a:noAutofit/>
          </a:bodyPr>
          <a:lstStyle/>
          <a:p>
            <a:pPr lvl="0" rtl="0">
              <a:spcBef>
                <a:spcPts val="0"/>
              </a:spcBef>
              <a:buNone/>
            </a:pPr>
            <a:endParaRPr>
              <a:solidFill>
                <a:srgbClr val="236E77"/>
              </a:solidFill>
            </a:endParaRPr>
          </a:p>
        </p:txBody>
      </p:sp>
      <p:sp>
        <p:nvSpPr>
          <p:cNvPr id="460" name="Shape 460"/>
          <p:cNvSpPr txBox="1"/>
          <p:nvPr/>
        </p:nvSpPr>
        <p:spPr>
          <a:xfrm>
            <a:off x="3515600" y="512775"/>
            <a:ext cx="4365900" cy="438300"/>
          </a:xfrm>
          <a:prstGeom prst="rect">
            <a:avLst/>
          </a:prstGeom>
          <a:noFill/>
          <a:ln>
            <a:noFill/>
          </a:ln>
        </p:spPr>
        <p:txBody>
          <a:bodyPr lIns="101250" tIns="101250" rIns="101250" bIns="101250" anchor="t" anchorCtr="0">
            <a:noAutofit/>
          </a:bodyPr>
          <a:lstStyle/>
          <a:p>
            <a:pPr lvl="0" rtl="0">
              <a:spcBef>
                <a:spcPts val="0"/>
              </a:spcBef>
              <a:buNone/>
            </a:pPr>
            <a:r>
              <a:rPr lang="en" sz="1200" b="1">
                <a:solidFill>
                  <a:srgbClr val="595959"/>
                </a:solidFill>
                <a:latin typeface="Open Sans"/>
                <a:ea typeface="Open Sans"/>
                <a:cs typeface="Open Sans"/>
                <a:sym typeface="Open Sans"/>
              </a:rPr>
              <a:t>AGENDA</a:t>
            </a:r>
          </a:p>
        </p:txBody>
      </p:sp>
      <p:cxnSp>
        <p:nvCxnSpPr>
          <p:cNvPr id="461" name="Shape 461"/>
          <p:cNvCxnSpPr/>
          <p:nvPr/>
        </p:nvCxnSpPr>
        <p:spPr>
          <a:xfrm rot="10800000">
            <a:off x="3624853" y="512775"/>
            <a:ext cx="4365900" cy="0"/>
          </a:xfrm>
          <a:prstGeom prst="straightConnector1">
            <a:avLst/>
          </a:prstGeom>
          <a:noFill/>
          <a:ln w="9525" cap="flat" cmpd="sng">
            <a:solidFill>
              <a:srgbClr val="595959"/>
            </a:solidFill>
            <a:prstDash val="solid"/>
            <a:round/>
            <a:headEnd type="none" w="lg" len="lg"/>
            <a:tailEnd type="none" w="lg" len="lg"/>
          </a:ln>
        </p:spPr>
      </p:cxnSp>
      <p:pic>
        <p:nvPicPr>
          <p:cNvPr id="462" name="Shape 462" descr="Counsyl Logo-rev.png"/>
          <p:cNvPicPr preferRelativeResize="0"/>
          <p:nvPr/>
        </p:nvPicPr>
        <p:blipFill>
          <a:blip r:embed="rId2">
            <a:alphaModFix/>
          </a:blip>
          <a:stretch>
            <a:fillRect/>
          </a:stretch>
        </p:blipFill>
        <p:spPr>
          <a:xfrm>
            <a:off x="422446" y="459475"/>
            <a:ext cx="1670081" cy="379899"/>
          </a:xfrm>
          <a:prstGeom prst="rect">
            <a:avLst/>
          </a:prstGeom>
          <a:noFill/>
          <a:ln>
            <a:noFill/>
          </a:ln>
        </p:spPr>
      </p:pic>
      <p:sp>
        <p:nvSpPr>
          <p:cNvPr id="463" name="Shape 463"/>
          <p:cNvSpPr txBox="1">
            <a:spLocks noGrp="1"/>
          </p:cNvSpPr>
          <p:nvPr>
            <p:ph type="title"/>
          </p:nvPr>
        </p:nvSpPr>
        <p:spPr>
          <a:xfrm>
            <a:off x="331800" y="1326600"/>
            <a:ext cx="2316000" cy="2490300"/>
          </a:xfrm>
          <a:prstGeom prst="rect">
            <a:avLst/>
          </a:prstGeom>
        </p:spPr>
        <p:txBody>
          <a:bodyPr lIns="34275" tIns="34275" rIns="34275" bIns="34275" anchor="t" anchorCtr="0"/>
          <a:lstStyle>
            <a:lvl1pPr lvl="0" rtl="0">
              <a:spcBef>
                <a:spcPts val="0"/>
              </a:spcBef>
              <a:buNone/>
              <a:defRPr sz="3600">
                <a:solidFill>
                  <a:srgbClr val="FFFFFF"/>
                </a:solidFill>
              </a:defRPr>
            </a:lvl1pPr>
            <a:lvl2pPr lvl="1" rtl="0">
              <a:spcBef>
                <a:spcPts val="0"/>
              </a:spcBef>
              <a:buNone/>
              <a:defRPr sz="3600"/>
            </a:lvl2pPr>
            <a:lvl3pPr lvl="2" rtl="0">
              <a:spcBef>
                <a:spcPts val="0"/>
              </a:spcBef>
              <a:buNone/>
              <a:defRPr sz="3600"/>
            </a:lvl3pPr>
            <a:lvl4pPr lvl="3" rtl="0">
              <a:spcBef>
                <a:spcPts val="0"/>
              </a:spcBef>
              <a:buNone/>
              <a:defRPr sz="3600"/>
            </a:lvl4pPr>
            <a:lvl5pPr lvl="4" rtl="0">
              <a:spcBef>
                <a:spcPts val="0"/>
              </a:spcBef>
              <a:buNone/>
              <a:defRPr sz="3600"/>
            </a:lvl5pPr>
            <a:lvl6pPr lvl="5" rtl="0">
              <a:spcBef>
                <a:spcPts val="0"/>
              </a:spcBef>
              <a:buNone/>
              <a:defRPr sz="3600"/>
            </a:lvl6pPr>
            <a:lvl7pPr lvl="6" rtl="0">
              <a:spcBef>
                <a:spcPts val="0"/>
              </a:spcBef>
              <a:buNone/>
              <a:defRPr sz="3600"/>
            </a:lvl7pPr>
            <a:lvl8pPr lvl="7" rtl="0">
              <a:spcBef>
                <a:spcPts val="0"/>
              </a:spcBef>
              <a:buNone/>
              <a:defRPr sz="3600"/>
            </a:lvl8pPr>
            <a:lvl9pPr lvl="8" rtl="0">
              <a:spcBef>
                <a:spcPts val="0"/>
              </a:spcBef>
              <a:buNone/>
              <a:defRPr sz="360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14_Master Title Slide">
    <p:spTree>
      <p:nvGrpSpPr>
        <p:cNvPr id="1" name="Shape 467"/>
        <p:cNvGrpSpPr/>
        <p:nvPr/>
      </p:nvGrpSpPr>
      <p:grpSpPr>
        <a:xfrm>
          <a:off x="0" y="0"/>
          <a:ext cx="0" cy="0"/>
          <a:chOff x="0" y="0"/>
          <a:chExt cx="0" cy="0"/>
        </a:xfrm>
      </p:grpSpPr>
      <p:pic>
        <p:nvPicPr>
          <p:cNvPr id="468" name="Shape 468"/>
          <p:cNvPicPr preferRelativeResize="0"/>
          <p:nvPr/>
        </p:nvPicPr>
        <p:blipFill rotWithShape="1">
          <a:blip r:embed="rId2">
            <a:alphaModFix/>
          </a:blip>
          <a:srcRect t="2133"/>
          <a:stretch/>
        </p:blipFill>
        <p:spPr>
          <a:xfrm>
            <a:off x="-78825" y="863300"/>
            <a:ext cx="9290400" cy="4069500"/>
          </a:xfrm>
          <a:prstGeom prst="rect">
            <a:avLst/>
          </a:prstGeom>
          <a:noFill/>
          <a:ln>
            <a:noFill/>
          </a:ln>
        </p:spPr>
      </p:pic>
      <p:sp>
        <p:nvSpPr>
          <p:cNvPr id="469" name="Shape 469"/>
          <p:cNvSpPr/>
          <p:nvPr/>
        </p:nvSpPr>
        <p:spPr>
          <a:xfrm>
            <a:off x="-11430" y="4932947"/>
            <a:ext cx="9155400" cy="231600"/>
          </a:xfrm>
          <a:prstGeom prst="rect">
            <a:avLst/>
          </a:prstGeom>
          <a:gradFill>
            <a:gsLst>
              <a:gs pos="0">
                <a:srgbClr val="00A9A9"/>
              </a:gs>
              <a:gs pos="100000">
                <a:srgbClr val="00CCCB">
                  <a:alpha val="60784"/>
                </a:srgbClr>
              </a:gs>
            </a:gsLst>
            <a:lin ang="10800025" scaled="0"/>
          </a:gradFill>
          <a:ln>
            <a:noFill/>
          </a:ln>
        </p:spPr>
        <p:txBody>
          <a:bodyPr lIns="68575" tIns="34275" rIns="68575" bIns="34275" anchor="ctr" anchorCtr="0">
            <a:noAutofit/>
          </a:bodyPr>
          <a:lstStyle/>
          <a:p>
            <a:pPr marL="0" marR="0" lvl="0" indent="0" algn="ctr" rtl="0">
              <a:lnSpc>
                <a:spcPct val="90000"/>
              </a:lnSpc>
              <a:spcBef>
                <a:spcPts val="0"/>
              </a:spcBef>
              <a:spcAft>
                <a:spcPts val="0"/>
              </a:spcAft>
              <a:buNone/>
            </a:pPr>
            <a:endParaRPr sz="1100">
              <a:solidFill>
                <a:schemeClr val="lt1"/>
              </a:solidFill>
              <a:latin typeface="Arial"/>
              <a:ea typeface="Arial"/>
              <a:cs typeface="Arial"/>
              <a:sym typeface="Arial"/>
            </a:endParaRPr>
          </a:p>
        </p:txBody>
      </p:sp>
      <p:sp>
        <p:nvSpPr>
          <p:cNvPr id="470" name="Shape 470"/>
          <p:cNvSpPr txBox="1"/>
          <p:nvPr/>
        </p:nvSpPr>
        <p:spPr>
          <a:xfrm>
            <a:off x="4876803" y="4643303"/>
            <a:ext cx="3791400" cy="161700"/>
          </a:xfrm>
          <a:prstGeom prst="rect">
            <a:avLst/>
          </a:prstGeom>
          <a:noFill/>
          <a:ln>
            <a:noFill/>
          </a:ln>
        </p:spPr>
        <p:txBody>
          <a:bodyPr lIns="68575" tIns="34275" rIns="68575" bIns="34275" anchor="t" anchorCtr="0">
            <a:noAutofit/>
          </a:bodyPr>
          <a:lstStyle/>
          <a:p>
            <a:pPr marL="0" marR="0" lvl="0" indent="0" algn="r" rtl="0">
              <a:spcBef>
                <a:spcPts val="0"/>
              </a:spcBef>
              <a:spcAft>
                <a:spcPts val="0"/>
              </a:spcAft>
              <a:buSzPct val="25000"/>
              <a:buNone/>
            </a:pPr>
            <a:r>
              <a:rPr lang="en" sz="600">
                <a:solidFill>
                  <a:schemeClr val="accent5"/>
                </a:solidFill>
                <a:latin typeface="Arial"/>
                <a:ea typeface="Arial"/>
                <a:cs typeface="Arial"/>
                <a:sym typeface="Arial"/>
              </a:rPr>
              <a:t>© 2016 Counsyl</a:t>
            </a:r>
          </a:p>
        </p:txBody>
      </p:sp>
      <p:sp>
        <p:nvSpPr>
          <p:cNvPr id="471" name="Shape 471"/>
          <p:cNvSpPr txBox="1">
            <a:spLocks noGrp="1"/>
          </p:cNvSpPr>
          <p:nvPr>
            <p:ph type="ctrTitle"/>
          </p:nvPr>
        </p:nvSpPr>
        <p:spPr>
          <a:xfrm>
            <a:off x="3848100" y="843203"/>
            <a:ext cx="4833300" cy="1254900"/>
          </a:xfrm>
          <a:prstGeom prst="rect">
            <a:avLst/>
          </a:prstGeom>
          <a:noFill/>
          <a:ln>
            <a:noFill/>
          </a:ln>
        </p:spPr>
        <p:txBody>
          <a:bodyPr lIns="68575" tIns="68575" rIns="68575" bIns="68575" anchor="b" anchorCtr="0"/>
          <a:lstStyle>
            <a:lvl1pPr marL="0" marR="0" lvl="0" indent="0" algn="r" rtl="0">
              <a:lnSpc>
                <a:spcPct val="100000"/>
              </a:lnSpc>
              <a:spcBef>
                <a:spcPts val="800"/>
              </a:spcBef>
              <a:spcAft>
                <a:spcPts val="0"/>
              </a:spcAft>
              <a:buNone/>
              <a:defRPr sz="3200" b="0" i="0" u="none" strike="noStrike" cap="none">
                <a:solidFill>
                  <a:schemeClr val="lt1"/>
                </a:solidFill>
              </a:defRPr>
            </a:lvl1pPr>
            <a:lvl2pPr marL="0" marR="0" lvl="1"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2pPr>
            <a:lvl3pPr marL="0" marR="0" lvl="2"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3pPr>
            <a:lvl4pPr marL="0" marR="0" lvl="3"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4pPr>
            <a:lvl5pPr marL="0" marR="0" lvl="4"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5pPr>
            <a:lvl6pPr marL="190500" marR="0" lvl="5"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6pPr>
            <a:lvl7pPr marL="381000" marR="0" lvl="6"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7pPr>
            <a:lvl8pPr marL="584200" marR="0" lvl="7" indent="-1270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8pPr>
            <a:lvl9pPr marL="774700" marR="0" lvl="8"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9pPr>
          </a:lstStyle>
          <a:p>
            <a:endParaRPr/>
          </a:p>
        </p:txBody>
      </p:sp>
      <p:sp>
        <p:nvSpPr>
          <p:cNvPr id="472" name="Shape 472"/>
          <p:cNvSpPr txBox="1">
            <a:spLocks noGrp="1"/>
          </p:cNvSpPr>
          <p:nvPr>
            <p:ph type="body" idx="1"/>
          </p:nvPr>
        </p:nvSpPr>
        <p:spPr>
          <a:xfrm>
            <a:off x="4039014" y="3043426"/>
            <a:ext cx="4669500" cy="253800"/>
          </a:xfrm>
          <a:prstGeom prst="rect">
            <a:avLst/>
          </a:prstGeom>
          <a:noFill/>
          <a:ln>
            <a:noFill/>
          </a:ln>
        </p:spPr>
        <p:txBody>
          <a:bodyPr lIns="68575" tIns="68575" rIns="68575" bIns="68575" anchor="t" anchorCtr="0"/>
          <a:lstStyle>
            <a:lvl1pPr marL="0" marR="0" lvl="0" indent="0" algn="r" rtl="0">
              <a:lnSpc>
                <a:spcPct val="100000"/>
              </a:lnSpc>
              <a:spcBef>
                <a:spcPts val="200"/>
              </a:spcBef>
              <a:spcAft>
                <a:spcPts val="0"/>
              </a:spcAft>
              <a:buClr>
                <a:srgbClr val="69707B"/>
              </a:buClr>
              <a:buSzPct val="91666"/>
              <a:buFont typeface="Open Sans"/>
              <a:buNone/>
              <a:defRPr sz="1200" b="0" i="0" u="none" strike="noStrike" cap="none">
                <a:solidFill>
                  <a:schemeClr val="lt1"/>
                </a:solidFill>
                <a:latin typeface="Open Sans"/>
                <a:ea typeface="Open Sans"/>
                <a:cs typeface="Open Sans"/>
                <a:sym typeface="Open Sans"/>
              </a:defRPr>
            </a:lvl1pPr>
            <a:lvl2pPr marL="190500" marR="0" lvl="1" indent="-12700" algn="l" rtl="0">
              <a:lnSpc>
                <a:spcPct val="100000"/>
              </a:lnSpc>
              <a:spcBef>
                <a:spcPts val="200"/>
              </a:spcBef>
              <a:spcAft>
                <a:spcPts val="0"/>
              </a:spcAft>
              <a:buClr>
                <a:schemeClr val="dk1"/>
              </a:buClr>
              <a:buSzPct val="80000"/>
              <a:buFont typeface="Open Sans"/>
              <a:buChar char="−"/>
              <a:defRPr sz="1500" b="0" i="0" u="none" strike="noStrike" cap="none">
                <a:solidFill>
                  <a:srgbClr val="506070"/>
                </a:solidFill>
                <a:latin typeface="Open Sans"/>
                <a:ea typeface="Open Sans"/>
                <a:cs typeface="Open Sans"/>
                <a:sym typeface="Open Sans"/>
              </a:defRPr>
            </a:lvl2pPr>
            <a:lvl3pPr marL="241300" marR="0" lvl="2" indent="-12700" algn="l" rtl="0">
              <a:lnSpc>
                <a:spcPct val="100000"/>
              </a:lnSpc>
              <a:spcBef>
                <a:spcPts val="200"/>
              </a:spcBef>
              <a:spcAft>
                <a:spcPts val="0"/>
              </a:spcAft>
              <a:buClr>
                <a:schemeClr val="dk1"/>
              </a:buClr>
              <a:buSzPct val="78571"/>
              <a:buFont typeface="Open Sans"/>
              <a:buChar char="▪"/>
              <a:defRPr sz="1400" b="0" i="0" u="none" strike="noStrike" cap="none">
                <a:solidFill>
                  <a:srgbClr val="506070"/>
                </a:solidFill>
                <a:latin typeface="Open Sans"/>
                <a:ea typeface="Open Sans"/>
                <a:cs typeface="Open Sans"/>
                <a:sym typeface="Open Sans"/>
              </a:defRPr>
            </a:lvl3pPr>
            <a:lvl4pPr marL="317500" marR="0" lvl="3" indent="-12700" algn="l" rtl="0">
              <a:lnSpc>
                <a:spcPct val="100000"/>
              </a:lnSpc>
              <a:spcBef>
                <a:spcPts val="200"/>
              </a:spcBef>
              <a:spcAft>
                <a:spcPts val="0"/>
              </a:spcAft>
              <a:buClr>
                <a:schemeClr val="dk1"/>
              </a:buClr>
              <a:buSzPct val="83333"/>
              <a:buFont typeface="Open Sans"/>
              <a:buChar char="•"/>
              <a:defRPr sz="1200" b="0" i="0" u="none" strike="noStrike" cap="none">
                <a:solidFill>
                  <a:srgbClr val="506070"/>
                </a:solidFill>
                <a:latin typeface="Open Sans"/>
                <a:ea typeface="Open Sans"/>
                <a:cs typeface="Open Sans"/>
                <a:sym typeface="Open Sans"/>
              </a:defRPr>
            </a:lvl4pPr>
            <a:lvl5pPr marL="406400" marR="0" lvl="4" indent="-50800" algn="l" rtl="0">
              <a:lnSpc>
                <a:spcPct val="100000"/>
              </a:lnSpc>
              <a:spcBef>
                <a:spcPts val="200"/>
              </a:spcBef>
              <a:spcAft>
                <a:spcPts val="0"/>
              </a:spcAft>
              <a:buClr>
                <a:schemeClr val="dk1"/>
              </a:buClr>
              <a:buSzPct val="63636"/>
              <a:buFont typeface="Open Sans"/>
              <a:buChar char="−"/>
              <a:defRPr sz="1100" b="0" i="0" u="none" strike="noStrike" cap="none">
                <a:solidFill>
                  <a:srgbClr val="506070"/>
                </a:solidFill>
                <a:latin typeface="Open Sans"/>
                <a:ea typeface="Open Sans"/>
                <a:cs typeface="Open Sans"/>
                <a:sym typeface="Open Sans"/>
              </a:defRPr>
            </a:lvl5pPr>
            <a:lvl6pPr marL="939800" marR="0" lvl="5" indent="-508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381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381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508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
        <p:nvSpPr>
          <p:cNvPr id="473" name="Shape 473"/>
          <p:cNvSpPr txBox="1">
            <a:spLocks noGrp="1"/>
          </p:cNvSpPr>
          <p:nvPr>
            <p:ph type="body" idx="2"/>
          </p:nvPr>
        </p:nvSpPr>
        <p:spPr>
          <a:xfrm>
            <a:off x="4011135" y="2748185"/>
            <a:ext cx="4669800" cy="318900"/>
          </a:xfrm>
          <a:prstGeom prst="rect">
            <a:avLst/>
          </a:prstGeom>
          <a:noFill/>
          <a:ln>
            <a:noFill/>
          </a:ln>
        </p:spPr>
        <p:txBody>
          <a:bodyPr lIns="68575" tIns="68575" rIns="68575" bIns="68575" anchor="b" anchorCtr="0"/>
          <a:lstStyle>
            <a:lvl1pPr marL="0" marR="0" lvl="0" indent="0" algn="r" rtl="0">
              <a:lnSpc>
                <a:spcPct val="100000"/>
              </a:lnSpc>
              <a:spcBef>
                <a:spcPts val="200"/>
              </a:spcBef>
              <a:spcAft>
                <a:spcPts val="0"/>
              </a:spcAft>
              <a:buClr>
                <a:srgbClr val="69707B"/>
              </a:buClr>
              <a:buSzPct val="78571"/>
              <a:buFont typeface="Open Sans"/>
              <a:buNone/>
              <a:defRPr sz="1400" b="0" i="0" u="none" strike="noStrike" cap="none">
                <a:solidFill>
                  <a:schemeClr val="lt1"/>
                </a:solidFill>
                <a:latin typeface="Open Sans"/>
                <a:ea typeface="Open Sans"/>
                <a:cs typeface="Open Sans"/>
                <a:sym typeface="Open Sans"/>
              </a:defRPr>
            </a:lvl1pPr>
            <a:lvl2pPr marL="101600" marR="0" lvl="1" indent="0" algn="l" rtl="0">
              <a:lnSpc>
                <a:spcPct val="100000"/>
              </a:lnSpc>
              <a:spcBef>
                <a:spcPts val="200"/>
              </a:spcBef>
              <a:spcAft>
                <a:spcPts val="0"/>
              </a:spcAft>
              <a:buClr>
                <a:schemeClr val="dk1"/>
              </a:buClr>
              <a:buSzPct val="73333"/>
              <a:buFont typeface="Open Sans"/>
              <a:buNone/>
              <a:defRPr sz="1500" b="0" i="0" u="none" strike="noStrike" cap="none">
                <a:solidFill>
                  <a:srgbClr val="506070"/>
                </a:solidFill>
                <a:latin typeface="Open Sans"/>
                <a:ea typeface="Open Sans"/>
                <a:cs typeface="Open Sans"/>
                <a:sym typeface="Open Sans"/>
              </a:defRPr>
            </a:lvl2pPr>
            <a:lvl3pPr marL="165100" marR="0" lvl="2" indent="0" algn="l" rtl="0">
              <a:lnSpc>
                <a:spcPct val="100000"/>
              </a:lnSpc>
              <a:spcBef>
                <a:spcPts val="200"/>
              </a:spcBef>
              <a:spcAft>
                <a:spcPts val="0"/>
              </a:spcAft>
              <a:buClr>
                <a:schemeClr val="dk1"/>
              </a:buClr>
              <a:buSzPct val="78571"/>
              <a:buFont typeface="Open Sans"/>
              <a:buNone/>
              <a:defRPr sz="1400" b="0" i="0" u="none" strike="noStrike" cap="none">
                <a:solidFill>
                  <a:srgbClr val="506070"/>
                </a:solidFill>
                <a:latin typeface="Open Sans"/>
                <a:ea typeface="Open Sans"/>
                <a:cs typeface="Open Sans"/>
                <a:sym typeface="Open Sans"/>
              </a:defRPr>
            </a:lvl3pPr>
            <a:lvl4pPr marL="241300" marR="0" lvl="3" indent="0" algn="l" rtl="0">
              <a:lnSpc>
                <a:spcPct val="100000"/>
              </a:lnSpc>
              <a:spcBef>
                <a:spcPts val="200"/>
              </a:spcBef>
              <a:spcAft>
                <a:spcPts val="0"/>
              </a:spcAft>
              <a:buClr>
                <a:schemeClr val="dk1"/>
              </a:buClr>
              <a:buSzPct val="91666"/>
              <a:buFont typeface="Open Sans"/>
              <a:buNone/>
              <a:defRPr sz="1200" b="0" i="0" u="none" strike="noStrike" cap="none">
                <a:solidFill>
                  <a:srgbClr val="506070"/>
                </a:solidFill>
                <a:latin typeface="Open Sans"/>
                <a:ea typeface="Open Sans"/>
                <a:cs typeface="Open Sans"/>
                <a:sym typeface="Open Sans"/>
              </a:defRPr>
            </a:lvl4pPr>
            <a:lvl5pPr marL="317500" marR="0" lvl="4" indent="0" algn="l" rtl="0">
              <a:lnSpc>
                <a:spcPct val="100000"/>
              </a:lnSpc>
              <a:spcBef>
                <a:spcPts val="200"/>
              </a:spcBef>
              <a:spcAft>
                <a:spcPts val="0"/>
              </a:spcAft>
              <a:buClr>
                <a:schemeClr val="dk1"/>
              </a:buClr>
              <a:buSzPct val="100000"/>
              <a:buFont typeface="Open Sans"/>
              <a:buNone/>
              <a:defRPr sz="1100" b="0" i="0" u="none" strike="noStrike" cap="none">
                <a:solidFill>
                  <a:srgbClr val="506070"/>
                </a:solidFill>
                <a:latin typeface="Open Sans"/>
                <a:ea typeface="Open Sans"/>
                <a:cs typeface="Open Sans"/>
                <a:sym typeface="Open Sans"/>
              </a:defRPr>
            </a:lvl5pPr>
            <a:lvl6pPr marL="939800" marR="0" lvl="5" indent="-508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381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381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508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
        <p:nvSpPr>
          <p:cNvPr id="474" name="Shape 474"/>
          <p:cNvSpPr txBox="1">
            <a:spLocks noGrp="1"/>
          </p:cNvSpPr>
          <p:nvPr>
            <p:ph type="subTitle" idx="3"/>
          </p:nvPr>
        </p:nvSpPr>
        <p:spPr>
          <a:xfrm>
            <a:off x="4011135" y="2068491"/>
            <a:ext cx="4670100" cy="399900"/>
          </a:xfrm>
          <a:prstGeom prst="rect">
            <a:avLst/>
          </a:prstGeom>
          <a:noFill/>
          <a:ln>
            <a:noFill/>
          </a:ln>
        </p:spPr>
        <p:txBody>
          <a:bodyPr lIns="68575" tIns="68575" rIns="68575" bIns="68575" anchor="t" anchorCtr="0"/>
          <a:lstStyle>
            <a:lvl1pPr marL="0" marR="0" lvl="0" indent="0" algn="r" rtl="0">
              <a:lnSpc>
                <a:spcPct val="85000"/>
              </a:lnSpc>
              <a:spcBef>
                <a:spcPts val="600"/>
              </a:spcBef>
              <a:spcAft>
                <a:spcPts val="0"/>
              </a:spcAft>
              <a:buClr>
                <a:srgbClr val="69707B"/>
              </a:buClr>
              <a:buSzPct val="45833"/>
              <a:buFont typeface="Open Sans"/>
              <a:buNone/>
              <a:defRPr sz="2400" b="0" i="0" u="none" strike="noStrike" cap="none">
                <a:solidFill>
                  <a:schemeClr val="lt1"/>
                </a:solidFill>
                <a:latin typeface="Open Sans"/>
                <a:ea typeface="Open Sans"/>
                <a:cs typeface="Open Sans"/>
                <a:sym typeface="Open Sans"/>
              </a:defRPr>
            </a:lvl1pPr>
            <a:lvl2pPr marL="190500" marR="0" lvl="1" indent="-12700" algn="l" rtl="0">
              <a:lnSpc>
                <a:spcPct val="100000"/>
              </a:lnSpc>
              <a:spcBef>
                <a:spcPts val="200"/>
              </a:spcBef>
              <a:spcAft>
                <a:spcPts val="0"/>
              </a:spcAft>
              <a:buClr>
                <a:schemeClr val="dk1"/>
              </a:buClr>
              <a:buSzPct val="80000"/>
              <a:buFont typeface="Arial"/>
              <a:buChar char="−"/>
              <a:defRPr sz="1500" b="0" i="0" u="none" strike="noStrike" cap="none">
                <a:solidFill>
                  <a:srgbClr val="506070"/>
                </a:solidFill>
                <a:latin typeface="Arial"/>
                <a:ea typeface="Arial"/>
                <a:cs typeface="Arial"/>
                <a:sym typeface="Arial"/>
              </a:defRPr>
            </a:lvl2pPr>
            <a:lvl3pPr marL="241300" marR="0" lvl="2" indent="-12700" algn="l" rtl="0">
              <a:lnSpc>
                <a:spcPct val="100000"/>
              </a:lnSpc>
              <a:spcBef>
                <a:spcPts val="200"/>
              </a:spcBef>
              <a:spcAft>
                <a:spcPts val="0"/>
              </a:spcAft>
              <a:buClr>
                <a:schemeClr val="dk1"/>
              </a:buClr>
              <a:buSzPct val="78571"/>
              <a:buFont typeface="Noto Sans Symbols"/>
              <a:buChar char="▪"/>
              <a:defRPr sz="1400" b="0" i="0" u="none" strike="noStrike" cap="none">
                <a:solidFill>
                  <a:srgbClr val="506070"/>
                </a:solidFill>
                <a:latin typeface="Arial"/>
                <a:ea typeface="Arial"/>
                <a:cs typeface="Arial"/>
                <a:sym typeface="Arial"/>
              </a:defRPr>
            </a:lvl3pPr>
            <a:lvl4pPr marL="317500" marR="0" lvl="3" indent="-12700" algn="l" rtl="0">
              <a:lnSpc>
                <a:spcPct val="100000"/>
              </a:lnSpc>
              <a:spcBef>
                <a:spcPts val="200"/>
              </a:spcBef>
              <a:spcAft>
                <a:spcPts val="0"/>
              </a:spcAft>
              <a:buClr>
                <a:schemeClr val="dk1"/>
              </a:buClr>
              <a:buSzPct val="83333"/>
              <a:buFont typeface="Arial"/>
              <a:buChar char="•"/>
              <a:defRPr sz="1200" b="0" i="0" u="none" strike="noStrike" cap="none">
                <a:solidFill>
                  <a:srgbClr val="506070"/>
                </a:solidFill>
                <a:latin typeface="Arial"/>
                <a:ea typeface="Arial"/>
                <a:cs typeface="Arial"/>
                <a:sym typeface="Arial"/>
              </a:defRPr>
            </a:lvl4pPr>
            <a:lvl5pPr marL="406400" marR="0" lvl="4" indent="-50800" algn="l" rtl="0">
              <a:lnSpc>
                <a:spcPct val="100000"/>
              </a:lnSpc>
              <a:spcBef>
                <a:spcPts val="200"/>
              </a:spcBef>
              <a:spcAft>
                <a:spcPts val="0"/>
              </a:spcAft>
              <a:buClr>
                <a:schemeClr val="dk1"/>
              </a:buClr>
              <a:buSzPct val="63636"/>
              <a:buFont typeface="Arial"/>
              <a:buChar char="−"/>
              <a:defRPr sz="1100" b="0" i="0" u="none" strike="noStrike" cap="none">
                <a:solidFill>
                  <a:srgbClr val="506070"/>
                </a:solidFill>
                <a:latin typeface="Arial"/>
                <a:ea typeface="Arial"/>
                <a:cs typeface="Arial"/>
                <a:sym typeface="Arial"/>
              </a:defRPr>
            </a:lvl5pPr>
            <a:lvl6pPr marL="939800" marR="0" lvl="5" indent="-50800" algn="l" rtl="0">
              <a:spcBef>
                <a:spcPts val="100"/>
              </a:spcBef>
              <a:spcAft>
                <a:spcPts val="0"/>
              </a:spcAft>
              <a:buClr>
                <a:schemeClr val="dk1"/>
              </a:buClr>
              <a:buSzPct val="66666"/>
              <a:buFont typeface="Arial"/>
              <a:buChar char="►"/>
              <a:defRPr sz="600" b="0" i="0" u="none" strike="noStrike" cap="none">
                <a:solidFill>
                  <a:srgbClr val="000000"/>
                </a:solidFill>
                <a:latin typeface="Arial"/>
                <a:ea typeface="Arial"/>
                <a:cs typeface="Arial"/>
                <a:sym typeface="Arial"/>
              </a:defRPr>
            </a:lvl6pPr>
            <a:lvl7pPr marL="1130300" marR="0" lvl="6" indent="-38100" algn="l" rtl="0">
              <a:spcBef>
                <a:spcPts val="100"/>
              </a:spcBef>
              <a:spcAft>
                <a:spcPts val="0"/>
              </a:spcAft>
              <a:buClr>
                <a:schemeClr val="dk1"/>
              </a:buClr>
              <a:buSzPct val="66666"/>
              <a:buFont typeface="Arial"/>
              <a:buChar char="►"/>
              <a:defRPr sz="600" b="0" i="0" u="none" strike="noStrike" cap="none">
                <a:solidFill>
                  <a:srgbClr val="000000"/>
                </a:solidFill>
                <a:latin typeface="Arial"/>
                <a:ea typeface="Arial"/>
                <a:cs typeface="Arial"/>
                <a:sym typeface="Arial"/>
              </a:defRPr>
            </a:lvl7pPr>
            <a:lvl8pPr marL="1320800" marR="0" lvl="7" indent="-38100" algn="l" rtl="0">
              <a:spcBef>
                <a:spcPts val="100"/>
              </a:spcBef>
              <a:spcAft>
                <a:spcPts val="0"/>
              </a:spcAft>
              <a:buClr>
                <a:schemeClr val="dk1"/>
              </a:buClr>
              <a:buSzPct val="66666"/>
              <a:buFont typeface="Arial"/>
              <a:buChar char="►"/>
              <a:defRPr sz="600" b="0" i="0" u="none" strike="noStrike" cap="none">
                <a:solidFill>
                  <a:srgbClr val="000000"/>
                </a:solidFill>
                <a:latin typeface="Arial"/>
                <a:ea typeface="Arial"/>
                <a:cs typeface="Arial"/>
                <a:sym typeface="Arial"/>
              </a:defRPr>
            </a:lvl8pPr>
            <a:lvl9pPr marL="1524000" marR="0" lvl="8" indent="-50800" algn="l" rtl="0">
              <a:spcBef>
                <a:spcPts val="100"/>
              </a:spcBef>
              <a:spcAft>
                <a:spcPts val="0"/>
              </a:spcAft>
              <a:buClr>
                <a:schemeClr val="dk1"/>
              </a:buClr>
              <a:buSzPct val="66666"/>
              <a:buFont typeface="Arial"/>
              <a:buChar char="►"/>
              <a:defRPr sz="600" b="0" i="0" u="none" strike="noStrike" cap="none">
                <a:solidFill>
                  <a:srgbClr val="000000"/>
                </a:solidFill>
                <a:latin typeface="Arial"/>
                <a:ea typeface="Arial"/>
                <a:cs typeface="Arial"/>
                <a:sym typeface="Arial"/>
              </a:defRPr>
            </a:lvl9pPr>
          </a:lstStyle>
          <a:p>
            <a:endParaRPr/>
          </a:p>
        </p:txBody>
      </p:sp>
      <p:grpSp>
        <p:nvGrpSpPr>
          <p:cNvPr id="475" name="Shape 475"/>
          <p:cNvGrpSpPr/>
          <p:nvPr/>
        </p:nvGrpSpPr>
        <p:grpSpPr>
          <a:xfrm>
            <a:off x="6699420" y="250786"/>
            <a:ext cx="1912492" cy="454894"/>
            <a:chOff x="2349500" y="2886075"/>
            <a:chExt cx="4611750" cy="1096925"/>
          </a:xfrm>
        </p:grpSpPr>
        <p:sp>
          <p:nvSpPr>
            <p:cNvPr id="476" name="Shape 476"/>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chemeClr val="accent1"/>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77" name="Shape 477"/>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chemeClr val="accent1"/>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478" name="Shape 478"/>
          <p:cNvSpPr txBox="1"/>
          <p:nvPr/>
        </p:nvSpPr>
        <p:spPr>
          <a:xfrm>
            <a:off x="7065076" y="4478300"/>
            <a:ext cx="1644300" cy="196200"/>
          </a:xfrm>
          <a:prstGeom prst="rect">
            <a:avLst/>
          </a:prstGeom>
          <a:noFill/>
          <a:ln>
            <a:noFill/>
          </a:ln>
        </p:spPr>
        <p:txBody>
          <a:bodyPr lIns="68575" tIns="34275" rIns="68575" bIns="34275" anchor="t" anchorCtr="0">
            <a:noAutofit/>
          </a:bodyPr>
          <a:lstStyle/>
          <a:p>
            <a:pPr marL="0" marR="0" lvl="0" indent="0" algn="r" rtl="0">
              <a:lnSpc>
                <a:spcPct val="100000"/>
              </a:lnSpc>
              <a:spcBef>
                <a:spcPts val="0"/>
              </a:spcBef>
              <a:spcAft>
                <a:spcPts val="0"/>
              </a:spcAft>
              <a:buClr>
                <a:srgbClr val="5DDCDC"/>
              </a:buClr>
              <a:buSzPct val="25000"/>
              <a:buFont typeface="Arial"/>
              <a:buNone/>
            </a:pPr>
            <a:r>
              <a:rPr lang="en" sz="800" b="0" i="0" u="none" strike="noStrike" cap="none">
                <a:solidFill>
                  <a:srgbClr val="5DDCDC"/>
                </a:solidFill>
                <a:latin typeface="Open Sans"/>
                <a:ea typeface="Open Sans"/>
                <a:cs typeface="Open Sans"/>
                <a:sym typeface="Open Sans"/>
              </a:rPr>
              <a:t>Confidential and Proprietary </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10_Title and Content Slide">
    <p:spTree>
      <p:nvGrpSpPr>
        <p:cNvPr id="1" name="Shape 479"/>
        <p:cNvGrpSpPr/>
        <p:nvPr/>
      </p:nvGrpSpPr>
      <p:grpSpPr>
        <a:xfrm>
          <a:off x="0" y="0"/>
          <a:ext cx="0" cy="0"/>
          <a:chOff x="0" y="0"/>
          <a:chExt cx="0" cy="0"/>
        </a:xfrm>
      </p:grpSpPr>
      <p:pic>
        <p:nvPicPr>
          <p:cNvPr id="480" name="Shape 480" descr="presentation_gradient.png"/>
          <p:cNvPicPr preferRelativeResize="0"/>
          <p:nvPr/>
        </p:nvPicPr>
        <p:blipFill>
          <a:blip r:embed="rId2">
            <a:alphaModFix/>
          </a:blip>
          <a:stretch>
            <a:fillRect/>
          </a:stretch>
        </p:blipFill>
        <p:spPr>
          <a:xfrm>
            <a:off x="0" y="1214"/>
            <a:ext cx="9144000" cy="912399"/>
          </a:xfrm>
          <a:prstGeom prst="rect">
            <a:avLst/>
          </a:prstGeom>
          <a:noFill/>
          <a:ln>
            <a:noFill/>
          </a:ln>
        </p:spPr>
      </p:pic>
      <p:sp>
        <p:nvSpPr>
          <p:cNvPr id="481" name="Shape 481"/>
          <p:cNvSpPr txBox="1">
            <a:spLocks noGrp="1"/>
          </p:cNvSpPr>
          <p:nvPr>
            <p:ph type="title"/>
          </p:nvPr>
        </p:nvSpPr>
        <p:spPr>
          <a:xfrm>
            <a:off x="225515" y="210534"/>
            <a:ext cx="8725800" cy="4938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SzPct val="100000"/>
              <a:buNone/>
              <a:defRPr sz="3000" b="0" i="0" u="none" strike="noStrike" cap="none">
                <a:solidFill>
                  <a:srgbClr val="FFFFFF"/>
                </a:solidFill>
              </a:defRPr>
            </a:lvl1pPr>
            <a:lvl2pPr marL="0" marR="0" lvl="1"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9pPr>
          </a:lstStyle>
          <a:p>
            <a:endParaRPr/>
          </a:p>
        </p:txBody>
      </p:sp>
      <p:sp>
        <p:nvSpPr>
          <p:cNvPr id="482" name="Shape 482"/>
          <p:cNvSpPr txBox="1"/>
          <p:nvPr/>
        </p:nvSpPr>
        <p:spPr>
          <a:xfrm>
            <a:off x="9678737" y="942474"/>
            <a:ext cx="914400" cy="685800"/>
          </a:xfrm>
          <a:prstGeom prst="rect">
            <a:avLst/>
          </a:prstGeom>
          <a:no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Large Title for Image Background 1 2">
    <p:spTree>
      <p:nvGrpSpPr>
        <p:cNvPr id="1" name="Shape 74"/>
        <p:cNvGrpSpPr/>
        <p:nvPr/>
      </p:nvGrpSpPr>
      <p:grpSpPr>
        <a:xfrm>
          <a:off x="0" y="0"/>
          <a:ext cx="0" cy="0"/>
          <a:chOff x="0" y="0"/>
          <a:chExt cx="0" cy="0"/>
        </a:xfrm>
      </p:grpSpPr>
      <p:pic>
        <p:nvPicPr>
          <p:cNvPr id="75" name="Shape 75"/>
          <p:cNvPicPr preferRelativeResize="0"/>
          <p:nvPr/>
        </p:nvPicPr>
        <p:blipFill>
          <a:blip r:embed="rId2">
            <a:alphaModFix/>
          </a:blip>
          <a:stretch>
            <a:fillRect/>
          </a:stretch>
        </p:blipFill>
        <p:spPr>
          <a:xfrm>
            <a:off x="4419725" y="-50000"/>
            <a:ext cx="4802074" cy="5243499"/>
          </a:xfrm>
          <a:prstGeom prst="rect">
            <a:avLst/>
          </a:prstGeom>
          <a:noFill/>
          <a:ln>
            <a:noFill/>
          </a:ln>
        </p:spPr>
      </p:pic>
      <p:cxnSp>
        <p:nvCxnSpPr>
          <p:cNvPr id="76" name="Shape 76"/>
          <p:cNvCxnSpPr/>
          <p:nvPr/>
        </p:nvCxnSpPr>
        <p:spPr>
          <a:xfrm>
            <a:off x="476250" y="4522564"/>
            <a:ext cx="1570800" cy="0"/>
          </a:xfrm>
          <a:prstGeom prst="straightConnector1">
            <a:avLst/>
          </a:prstGeom>
          <a:noFill/>
          <a:ln w="12700" cap="flat" cmpd="sng">
            <a:solidFill>
              <a:srgbClr val="FFFFFF"/>
            </a:solidFill>
            <a:prstDash val="solid"/>
            <a:miter/>
            <a:headEnd type="none" w="med" len="med"/>
            <a:tailEnd type="none" w="med" len="med"/>
          </a:ln>
        </p:spPr>
      </p:cxnSp>
      <p:pic>
        <p:nvPicPr>
          <p:cNvPr id="77" name="Shape 77"/>
          <p:cNvPicPr preferRelativeResize="0"/>
          <p:nvPr/>
        </p:nvPicPr>
        <p:blipFill rotWithShape="1">
          <a:blip r:embed="rId3">
            <a:alphaModFix/>
          </a:blip>
          <a:srcRect/>
          <a:stretch/>
        </p:blipFill>
        <p:spPr>
          <a:xfrm>
            <a:off x="468683" y="4663787"/>
            <a:ext cx="1007700" cy="295200"/>
          </a:xfrm>
          <a:prstGeom prst="rect">
            <a:avLst/>
          </a:prstGeom>
          <a:noFill/>
          <a:ln>
            <a:noFill/>
          </a:ln>
        </p:spPr>
      </p:pic>
      <p:sp>
        <p:nvSpPr>
          <p:cNvPr id="78" name="Shape 78"/>
          <p:cNvSpPr txBox="1">
            <a:spLocks noGrp="1"/>
          </p:cNvSpPr>
          <p:nvPr>
            <p:ph type="subTitle" idx="1"/>
          </p:nvPr>
        </p:nvSpPr>
        <p:spPr>
          <a:xfrm>
            <a:off x="468675" y="467900"/>
            <a:ext cx="4671600" cy="428400"/>
          </a:xfrm>
          <a:prstGeom prst="rect">
            <a:avLst/>
          </a:prstGeom>
          <a:noFill/>
          <a:ln>
            <a:noFill/>
          </a:ln>
        </p:spPr>
        <p:txBody>
          <a:bodyPr lIns="34275" tIns="34275" rIns="34275" bIns="34275" anchor="ctr" anchorCtr="0"/>
          <a:lstStyle>
            <a:lvl1pPr lvl="0" rtl="0">
              <a:spcBef>
                <a:spcPts val="0"/>
              </a:spcBef>
              <a:buNone/>
              <a:defRPr sz="2400">
                <a:solidFill>
                  <a:srgbClr val="3DB5AD"/>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pic>
        <p:nvPicPr>
          <p:cNvPr id="79" name="Shape 79"/>
          <p:cNvPicPr preferRelativeResize="0"/>
          <p:nvPr/>
        </p:nvPicPr>
        <p:blipFill>
          <a:blip r:embed="rId4">
            <a:alphaModFix/>
          </a:blip>
          <a:stretch>
            <a:fillRect/>
          </a:stretch>
        </p:blipFill>
        <p:spPr>
          <a:xfrm>
            <a:off x="7790200" y="4642400"/>
            <a:ext cx="1047750" cy="285750"/>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11_Title and Content Slide">
    <p:spTree>
      <p:nvGrpSpPr>
        <p:cNvPr id="1" name="Shape 483"/>
        <p:cNvGrpSpPr/>
        <p:nvPr/>
      </p:nvGrpSpPr>
      <p:grpSpPr>
        <a:xfrm>
          <a:off x="0" y="0"/>
          <a:ext cx="0" cy="0"/>
          <a:chOff x="0" y="0"/>
          <a:chExt cx="0" cy="0"/>
        </a:xfrm>
      </p:grpSpPr>
      <p:pic>
        <p:nvPicPr>
          <p:cNvPr id="484" name="Shape 484" descr="presentation_gradient.png"/>
          <p:cNvPicPr preferRelativeResize="0"/>
          <p:nvPr/>
        </p:nvPicPr>
        <p:blipFill>
          <a:blip r:embed="rId2">
            <a:alphaModFix/>
          </a:blip>
          <a:stretch>
            <a:fillRect/>
          </a:stretch>
        </p:blipFill>
        <p:spPr>
          <a:xfrm>
            <a:off x="0" y="41"/>
            <a:ext cx="9144000" cy="1223099"/>
          </a:xfrm>
          <a:prstGeom prst="rect">
            <a:avLst/>
          </a:prstGeom>
          <a:noFill/>
          <a:ln>
            <a:noFill/>
          </a:ln>
        </p:spPr>
      </p:pic>
      <p:sp>
        <p:nvSpPr>
          <p:cNvPr id="485" name="Shape 485"/>
          <p:cNvSpPr txBox="1">
            <a:spLocks noGrp="1"/>
          </p:cNvSpPr>
          <p:nvPr>
            <p:ph type="title"/>
          </p:nvPr>
        </p:nvSpPr>
        <p:spPr>
          <a:xfrm>
            <a:off x="225515" y="210535"/>
            <a:ext cx="8725800" cy="8022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None/>
              <a:defRPr b="0" i="0" u="none" strike="noStrike" cap="none">
                <a:solidFill>
                  <a:srgbClr val="FFFFFF"/>
                </a:solidFill>
              </a:defRPr>
            </a:lvl1pPr>
            <a:lvl2pPr marL="0" marR="0" lvl="1"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2pPr>
            <a:lvl3pPr marL="0" marR="0" lvl="2"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3pPr>
            <a:lvl4pPr marL="0" marR="0" lvl="3"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4pPr>
            <a:lvl5pPr marL="0" marR="0" lvl="4"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5pPr>
            <a:lvl6pPr marL="190500" marR="0" lvl="5"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6pPr>
            <a:lvl7pPr marL="381000" marR="0" lvl="6"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7pPr>
            <a:lvl8pPr marL="584200" marR="0" lvl="7" indent="-1270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8pPr>
            <a:lvl9pPr marL="774700" marR="0" lvl="8"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9pPr>
          </a:lstStyle>
          <a:p>
            <a:endParaRPr/>
          </a:p>
        </p:txBody>
      </p:sp>
      <p:sp>
        <p:nvSpPr>
          <p:cNvPr id="486" name="Shape 486"/>
          <p:cNvSpPr txBox="1"/>
          <p:nvPr/>
        </p:nvSpPr>
        <p:spPr>
          <a:xfrm>
            <a:off x="9678737" y="942474"/>
            <a:ext cx="914400" cy="685800"/>
          </a:xfrm>
          <a:prstGeom prst="rect">
            <a:avLst/>
          </a:prstGeom>
          <a:no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16_Title and Content Slide">
    <p:spTree>
      <p:nvGrpSpPr>
        <p:cNvPr id="1" name="Shape 487"/>
        <p:cNvGrpSpPr/>
        <p:nvPr/>
      </p:nvGrpSpPr>
      <p:grpSpPr>
        <a:xfrm>
          <a:off x="0" y="0"/>
          <a:ext cx="0" cy="0"/>
          <a:chOff x="0" y="0"/>
          <a:chExt cx="0" cy="0"/>
        </a:xfrm>
      </p:grpSpPr>
      <p:pic>
        <p:nvPicPr>
          <p:cNvPr id="488" name="Shape 488" descr="presentation_gradient.png"/>
          <p:cNvPicPr preferRelativeResize="0"/>
          <p:nvPr/>
        </p:nvPicPr>
        <p:blipFill rotWithShape="1">
          <a:blip r:embed="rId2">
            <a:alphaModFix/>
          </a:blip>
          <a:srcRect l="89" t="2733"/>
          <a:stretch/>
        </p:blipFill>
        <p:spPr>
          <a:xfrm>
            <a:off x="0" y="0"/>
            <a:ext cx="3465100" cy="5143499"/>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14_Title and Content Slide">
    <p:spTree>
      <p:nvGrpSpPr>
        <p:cNvPr id="1" name="Shape 489"/>
        <p:cNvGrpSpPr/>
        <p:nvPr/>
      </p:nvGrpSpPr>
      <p:grpSpPr>
        <a:xfrm>
          <a:off x="0" y="0"/>
          <a:ext cx="0" cy="0"/>
          <a:chOff x="0" y="0"/>
          <a:chExt cx="0" cy="0"/>
        </a:xfrm>
      </p:grpSpPr>
      <p:pic>
        <p:nvPicPr>
          <p:cNvPr id="490" name="Shape 490" descr="presentation_gradient.png"/>
          <p:cNvPicPr preferRelativeResize="0"/>
          <p:nvPr/>
        </p:nvPicPr>
        <p:blipFill rotWithShape="1">
          <a:blip r:embed="rId2">
            <a:alphaModFix/>
          </a:blip>
          <a:srcRect l="89" t="2733"/>
          <a:stretch/>
        </p:blipFill>
        <p:spPr>
          <a:xfrm>
            <a:off x="0" y="0"/>
            <a:ext cx="4114800" cy="5143499"/>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14_Title and Content Slide 1">
    <p:spTree>
      <p:nvGrpSpPr>
        <p:cNvPr id="1" name="Shape 491"/>
        <p:cNvGrpSpPr/>
        <p:nvPr/>
      </p:nvGrpSpPr>
      <p:grpSpPr>
        <a:xfrm>
          <a:off x="0" y="0"/>
          <a:ext cx="0" cy="0"/>
          <a:chOff x="0" y="0"/>
          <a:chExt cx="0" cy="0"/>
        </a:xfrm>
      </p:grpSpPr>
      <p:pic>
        <p:nvPicPr>
          <p:cNvPr id="492" name="Shape 492" descr="presentation_gradient.png"/>
          <p:cNvPicPr preferRelativeResize="0"/>
          <p:nvPr/>
        </p:nvPicPr>
        <p:blipFill rotWithShape="1">
          <a:blip r:embed="rId2">
            <a:alphaModFix/>
          </a:blip>
          <a:srcRect l="89" t="2733"/>
          <a:stretch/>
        </p:blipFill>
        <p:spPr>
          <a:xfrm>
            <a:off x="0" y="0"/>
            <a:ext cx="4574950" cy="5143499"/>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15_Title and Content Slide">
    <p:spTree>
      <p:nvGrpSpPr>
        <p:cNvPr id="1" name="Shape 493"/>
        <p:cNvGrpSpPr/>
        <p:nvPr/>
      </p:nvGrpSpPr>
      <p:grpSpPr>
        <a:xfrm>
          <a:off x="0" y="0"/>
          <a:ext cx="0" cy="0"/>
          <a:chOff x="0" y="0"/>
          <a:chExt cx="0" cy="0"/>
        </a:xfrm>
      </p:grpSpPr>
      <p:pic>
        <p:nvPicPr>
          <p:cNvPr id="494" name="Shape 494" descr="presentation_gradient.png"/>
          <p:cNvPicPr preferRelativeResize="0"/>
          <p:nvPr/>
        </p:nvPicPr>
        <p:blipFill>
          <a:blip r:embed="rId2">
            <a:alphaModFix/>
          </a:blip>
          <a:stretch>
            <a:fillRect/>
          </a:stretch>
        </p:blipFill>
        <p:spPr>
          <a:xfrm>
            <a:off x="0" y="51"/>
            <a:ext cx="9144000" cy="1491924"/>
          </a:xfrm>
          <a:prstGeom prst="rect">
            <a:avLst/>
          </a:prstGeom>
          <a:noFill/>
          <a:ln>
            <a:noFill/>
          </a:ln>
        </p:spPr>
      </p:pic>
      <p:sp>
        <p:nvSpPr>
          <p:cNvPr id="495" name="Shape 495"/>
          <p:cNvSpPr txBox="1">
            <a:spLocks noGrp="1"/>
          </p:cNvSpPr>
          <p:nvPr>
            <p:ph type="title"/>
          </p:nvPr>
        </p:nvSpPr>
        <p:spPr>
          <a:xfrm>
            <a:off x="225515" y="210535"/>
            <a:ext cx="8725800" cy="8022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None/>
              <a:defRPr b="0" i="0" u="none" strike="noStrike" cap="none">
                <a:solidFill>
                  <a:srgbClr val="FFFFFF"/>
                </a:solidFill>
              </a:defRPr>
            </a:lvl1pPr>
            <a:lvl2pPr marL="0" marR="0" lvl="1"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9pPr>
          </a:lstStyle>
          <a:p>
            <a:endParaRPr/>
          </a:p>
        </p:txBody>
      </p:sp>
      <p:sp>
        <p:nvSpPr>
          <p:cNvPr id="496" name="Shape 496"/>
          <p:cNvSpPr txBox="1"/>
          <p:nvPr/>
        </p:nvSpPr>
        <p:spPr>
          <a:xfrm>
            <a:off x="9678737" y="942474"/>
            <a:ext cx="914400" cy="685800"/>
          </a:xfrm>
          <a:prstGeom prst="rect">
            <a:avLst/>
          </a:prstGeom>
          <a:no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Inner slides">
    <p:spTree>
      <p:nvGrpSpPr>
        <p:cNvPr id="1" name="Shape 497"/>
        <p:cNvGrpSpPr/>
        <p:nvPr/>
      </p:nvGrpSpPr>
      <p:grpSpPr>
        <a:xfrm>
          <a:off x="0" y="0"/>
          <a:ext cx="0" cy="0"/>
          <a:chOff x="0" y="0"/>
          <a:chExt cx="0" cy="0"/>
        </a:xfrm>
      </p:grpSpPr>
      <p:pic>
        <p:nvPicPr>
          <p:cNvPr id="498" name="Shape 498"/>
          <p:cNvPicPr preferRelativeResize="0"/>
          <p:nvPr/>
        </p:nvPicPr>
        <p:blipFill rotWithShape="1">
          <a:blip r:embed="rId2">
            <a:alphaModFix/>
          </a:blip>
          <a:srcRect t="2133"/>
          <a:stretch/>
        </p:blipFill>
        <p:spPr>
          <a:xfrm>
            <a:off x="-78825" y="-26800"/>
            <a:ext cx="9290400" cy="5170200"/>
          </a:xfrm>
          <a:prstGeom prst="rect">
            <a:avLst/>
          </a:prstGeom>
          <a:noFill/>
          <a:ln>
            <a:noFill/>
          </a:ln>
        </p:spPr>
      </p:pic>
      <p:grpSp>
        <p:nvGrpSpPr>
          <p:cNvPr id="499" name="Shape 499"/>
          <p:cNvGrpSpPr/>
          <p:nvPr/>
        </p:nvGrpSpPr>
        <p:grpSpPr>
          <a:xfrm>
            <a:off x="7713563" y="4759665"/>
            <a:ext cx="1092062" cy="259751"/>
            <a:chOff x="2349500" y="2886075"/>
            <a:chExt cx="4611750" cy="1096925"/>
          </a:xfrm>
        </p:grpSpPr>
        <p:sp>
          <p:nvSpPr>
            <p:cNvPr id="500" name="Shape 500"/>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01" name="Shape 501"/>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502" name="Shape 502"/>
          <p:cNvSpPr txBox="1"/>
          <p:nvPr/>
        </p:nvSpPr>
        <p:spPr>
          <a:xfrm>
            <a:off x="6621835" y="4872370"/>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AA9B8"/>
              </a:buClr>
              <a:buSzPct val="25000"/>
              <a:buFont typeface="Arial"/>
              <a:buNone/>
            </a:pPr>
            <a:r>
              <a:rPr lang="en" sz="500" b="0" i="0" u="none" strike="noStrike" cap="none">
                <a:solidFill>
                  <a:srgbClr val="FFFFFF"/>
                </a:solidFill>
                <a:latin typeface="Open Sans"/>
                <a:ea typeface="Open Sans"/>
                <a:cs typeface="Open Sans"/>
                <a:sym typeface="Open Sans"/>
              </a:rPr>
              <a:t>Confidential and Proprietary</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Inner slides 1">
    <p:spTree>
      <p:nvGrpSpPr>
        <p:cNvPr id="1" name="Shape 503"/>
        <p:cNvGrpSpPr/>
        <p:nvPr/>
      </p:nvGrpSpPr>
      <p:grpSpPr>
        <a:xfrm>
          <a:off x="0" y="0"/>
          <a:ext cx="0" cy="0"/>
          <a:chOff x="0" y="0"/>
          <a:chExt cx="0" cy="0"/>
        </a:xfrm>
      </p:grpSpPr>
      <p:pic>
        <p:nvPicPr>
          <p:cNvPr id="504" name="Shape 504"/>
          <p:cNvPicPr preferRelativeResize="0"/>
          <p:nvPr/>
        </p:nvPicPr>
        <p:blipFill rotWithShape="1">
          <a:blip r:embed="rId2">
            <a:alphaModFix/>
          </a:blip>
          <a:srcRect t="2133"/>
          <a:stretch/>
        </p:blipFill>
        <p:spPr>
          <a:xfrm>
            <a:off x="-78825" y="-26800"/>
            <a:ext cx="9290400" cy="5170200"/>
          </a:xfrm>
          <a:prstGeom prst="rect">
            <a:avLst/>
          </a:prstGeom>
          <a:noFill/>
          <a:ln>
            <a:noFill/>
          </a:ln>
        </p:spPr>
      </p:pic>
      <p:pic>
        <p:nvPicPr>
          <p:cNvPr id="505" name="Shape 505"/>
          <p:cNvPicPr preferRelativeResize="0"/>
          <p:nvPr/>
        </p:nvPicPr>
        <p:blipFill rotWithShape="1">
          <a:blip r:embed="rId3">
            <a:alphaModFix amt="50000"/>
          </a:blip>
          <a:srcRect/>
          <a:stretch/>
        </p:blipFill>
        <p:spPr>
          <a:xfrm>
            <a:off x="0" y="0"/>
            <a:ext cx="9144000" cy="5143200"/>
          </a:xfrm>
          <a:prstGeom prst="rect">
            <a:avLst/>
          </a:prstGeom>
          <a:noFill/>
          <a:ln>
            <a:noFill/>
          </a:ln>
        </p:spPr>
      </p:pic>
      <p:grpSp>
        <p:nvGrpSpPr>
          <p:cNvPr id="506" name="Shape 506"/>
          <p:cNvGrpSpPr/>
          <p:nvPr/>
        </p:nvGrpSpPr>
        <p:grpSpPr>
          <a:xfrm>
            <a:off x="7713563" y="4759665"/>
            <a:ext cx="1092062" cy="259751"/>
            <a:chOff x="2349500" y="2886075"/>
            <a:chExt cx="4611750" cy="1096925"/>
          </a:xfrm>
        </p:grpSpPr>
        <p:sp>
          <p:nvSpPr>
            <p:cNvPr id="507" name="Shape 507"/>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08" name="Shape 508"/>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509" name="Shape 509"/>
          <p:cNvSpPr txBox="1"/>
          <p:nvPr/>
        </p:nvSpPr>
        <p:spPr>
          <a:xfrm>
            <a:off x="6621835" y="4872370"/>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AA9B8"/>
              </a:buClr>
              <a:buSzPct val="25000"/>
              <a:buFont typeface="Arial"/>
              <a:buNone/>
            </a:pPr>
            <a:r>
              <a:rPr lang="en" sz="500" b="0" i="0" u="none" strike="noStrike" cap="none">
                <a:solidFill>
                  <a:srgbClr val="FFFFFF"/>
                </a:solidFill>
                <a:latin typeface="Open Sans"/>
                <a:ea typeface="Open Sans"/>
                <a:cs typeface="Open Sans"/>
                <a:sym typeface="Open Sans"/>
              </a:rPr>
              <a:t>Confidential and Proprietary</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4_Title and Content Slide">
    <p:spTree>
      <p:nvGrpSpPr>
        <p:cNvPr id="1" name="Shape 510"/>
        <p:cNvGrpSpPr/>
        <p:nvPr/>
      </p:nvGrpSpPr>
      <p:grpSpPr>
        <a:xfrm>
          <a:off x="0" y="0"/>
          <a:ext cx="0" cy="0"/>
          <a:chOff x="0" y="0"/>
          <a:chExt cx="0" cy="0"/>
        </a:xfrm>
      </p:grpSpPr>
      <p:sp>
        <p:nvSpPr>
          <p:cNvPr id="511" name="Shape 511"/>
          <p:cNvSpPr txBox="1">
            <a:spLocks noGrp="1"/>
          </p:cNvSpPr>
          <p:nvPr>
            <p:ph type="title"/>
          </p:nvPr>
        </p:nvSpPr>
        <p:spPr>
          <a:xfrm>
            <a:off x="225515" y="210535"/>
            <a:ext cx="8725800" cy="4905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None/>
              <a:defRPr b="0" i="0" u="none" strike="noStrike" cap="none">
                <a:solidFill>
                  <a:schemeClr val="accent1"/>
                </a:solidFill>
              </a:defRPr>
            </a:lvl1pPr>
            <a:lvl2pPr marL="0" marR="0" lvl="1"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2pPr>
            <a:lvl3pPr marL="0" marR="0" lvl="2"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3pPr>
            <a:lvl4pPr marL="0" marR="0" lvl="3"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4pPr>
            <a:lvl5pPr marL="0" marR="0" lvl="4"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5pPr>
            <a:lvl6pPr marL="190500" marR="0" lvl="5"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6pPr>
            <a:lvl7pPr marL="381000" marR="0" lvl="6"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7pPr>
            <a:lvl8pPr marL="584200" marR="0" lvl="7" indent="-1270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8pPr>
            <a:lvl9pPr marL="774700" marR="0" lvl="8" indent="0" algn="r" rtl="0">
              <a:lnSpc>
                <a:spcPct val="85000"/>
              </a:lnSpc>
              <a:spcBef>
                <a:spcPts val="0"/>
              </a:spcBef>
              <a:spcAft>
                <a:spcPts val="0"/>
              </a:spcAft>
              <a:buFont typeface="Roboto Slab"/>
              <a:buNone/>
              <a:defRPr sz="900" b="1" i="0" u="none" strike="noStrike" cap="none">
                <a:solidFill>
                  <a:schemeClr val="dk1"/>
                </a:solidFill>
                <a:latin typeface="Roboto Slab"/>
                <a:ea typeface="Roboto Slab"/>
                <a:cs typeface="Roboto Slab"/>
                <a:sym typeface="Roboto Slab"/>
              </a:defRPr>
            </a:lvl9pPr>
          </a:lstStyle>
          <a:p>
            <a:endParaRPr/>
          </a:p>
        </p:txBody>
      </p:sp>
      <p:sp>
        <p:nvSpPr>
          <p:cNvPr id="512" name="Shape 512"/>
          <p:cNvSpPr txBox="1">
            <a:spLocks noGrp="1"/>
          </p:cNvSpPr>
          <p:nvPr>
            <p:ph type="body" idx="1"/>
          </p:nvPr>
        </p:nvSpPr>
        <p:spPr>
          <a:xfrm>
            <a:off x="225425" y="797243"/>
            <a:ext cx="8769300" cy="3703200"/>
          </a:xfrm>
          <a:prstGeom prst="rect">
            <a:avLst/>
          </a:prstGeom>
          <a:noFill/>
          <a:ln>
            <a:noFill/>
          </a:ln>
        </p:spPr>
        <p:txBody>
          <a:bodyPr lIns="68575" tIns="68575" rIns="68575" bIns="68575" anchor="t" anchorCtr="0"/>
          <a:lstStyle>
            <a:lvl1pPr marL="101600" marR="0" lvl="0" indent="0" algn="l" rtl="0">
              <a:lnSpc>
                <a:spcPct val="100000"/>
              </a:lnSpc>
              <a:spcBef>
                <a:spcPts val="200"/>
              </a:spcBef>
              <a:spcAft>
                <a:spcPts val="0"/>
              </a:spcAft>
              <a:buClr>
                <a:srgbClr val="69707B"/>
              </a:buClr>
              <a:buSzPct val="80000"/>
              <a:buFont typeface="Open Sans"/>
              <a:buChar char="•"/>
              <a:defRPr sz="2000" b="0" i="0" u="none" strike="noStrike" cap="none">
                <a:solidFill>
                  <a:srgbClr val="506070"/>
                </a:solidFill>
                <a:latin typeface="Open Sans"/>
                <a:ea typeface="Open Sans"/>
                <a:cs typeface="Open Sans"/>
                <a:sym typeface="Open Sans"/>
              </a:defRPr>
            </a:lvl1pPr>
            <a:lvl2pPr marL="254000" marR="0" lvl="1" indent="-63500" algn="l" rtl="0">
              <a:lnSpc>
                <a:spcPct val="100000"/>
              </a:lnSpc>
              <a:spcBef>
                <a:spcPts val="200"/>
              </a:spcBef>
              <a:spcAft>
                <a:spcPts val="0"/>
              </a:spcAft>
              <a:buClr>
                <a:schemeClr val="dk1"/>
              </a:buClr>
              <a:buSzPct val="77777"/>
              <a:buFont typeface="Open Sans"/>
              <a:buChar char="−"/>
              <a:defRPr sz="1800" b="0" i="0" u="none" strike="noStrike" cap="none">
                <a:solidFill>
                  <a:srgbClr val="506070"/>
                </a:solidFill>
                <a:latin typeface="Open Sans"/>
                <a:ea typeface="Open Sans"/>
                <a:cs typeface="Open Sans"/>
                <a:sym typeface="Open Sans"/>
              </a:defRPr>
            </a:lvl2pPr>
            <a:lvl3pPr marL="304800" marR="0" lvl="2" indent="-63500" algn="l" rtl="0">
              <a:lnSpc>
                <a:spcPct val="100000"/>
              </a:lnSpc>
              <a:spcBef>
                <a:spcPts val="200"/>
              </a:spcBef>
              <a:spcAft>
                <a:spcPts val="0"/>
              </a:spcAft>
              <a:buClr>
                <a:schemeClr val="dk1"/>
              </a:buClr>
              <a:buSzPct val="76470"/>
              <a:buFont typeface="Open Sans"/>
              <a:buChar char="▪"/>
              <a:defRPr sz="1700" b="0" i="0" u="none" strike="noStrike" cap="none">
                <a:solidFill>
                  <a:srgbClr val="506070"/>
                </a:solidFill>
                <a:latin typeface="Open Sans"/>
                <a:ea typeface="Open Sans"/>
                <a:cs typeface="Open Sans"/>
                <a:sym typeface="Open Sans"/>
              </a:defRPr>
            </a:lvl3pPr>
            <a:lvl4pPr marL="317500" marR="0" lvl="3" indent="0" algn="l" rtl="0">
              <a:lnSpc>
                <a:spcPct val="100000"/>
              </a:lnSpc>
              <a:spcBef>
                <a:spcPts val="200"/>
              </a:spcBef>
              <a:spcAft>
                <a:spcPts val="0"/>
              </a:spcAft>
              <a:buClr>
                <a:schemeClr val="dk1"/>
              </a:buClr>
              <a:buSzPct val="80000"/>
              <a:buFont typeface="Open Sans"/>
              <a:buChar char="•"/>
              <a:defRPr sz="1500" b="0" i="0" u="none" strike="noStrike" cap="none">
                <a:solidFill>
                  <a:srgbClr val="506070"/>
                </a:solidFill>
                <a:latin typeface="Open Sans"/>
                <a:ea typeface="Open Sans"/>
                <a:cs typeface="Open Sans"/>
                <a:sym typeface="Open Sans"/>
              </a:defRPr>
            </a:lvl4pPr>
            <a:lvl5pPr marL="406400" marR="0" lvl="4" indent="-38100" algn="l" rtl="0">
              <a:lnSpc>
                <a:spcPct val="100000"/>
              </a:lnSpc>
              <a:spcBef>
                <a:spcPts val="200"/>
              </a:spcBef>
              <a:spcAft>
                <a:spcPts val="0"/>
              </a:spcAft>
              <a:buClr>
                <a:schemeClr val="dk1"/>
              </a:buClr>
              <a:buSzPct val="64285"/>
              <a:buFont typeface="Open Sans"/>
              <a:buChar char="−"/>
              <a:defRPr sz="1400" b="0" i="0" u="none" strike="noStrike" cap="none">
                <a:solidFill>
                  <a:srgbClr val="506070"/>
                </a:solidFill>
                <a:latin typeface="Open Sans"/>
                <a:ea typeface="Open Sans"/>
                <a:cs typeface="Open Sans"/>
                <a:sym typeface="Open Sans"/>
              </a:defRPr>
            </a:lvl5pPr>
            <a:lvl6pPr marL="939800" marR="0" lvl="5" indent="-508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6pPr>
            <a:lvl7pPr marL="1130300" marR="0" lvl="6" indent="-381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7pPr>
            <a:lvl8pPr marL="1320800" marR="0" lvl="7" indent="-381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8pPr>
            <a:lvl9pPr marL="1524000" marR="0" lvl="8" indent="-50800" algn="l" rtl="0">
              <a:spcBef>
                <a:spcPts val="100"/>
              </a:spcBef>
              <a:spcAft>
                <a:spcPts val="0"/>
              </a:spcAft>
              <a:buClr>
                <a:schemeClr val="dk1"/>
              </a:buClr>
              <a:buSzPct val="66666"/>
              <a:buFont typeface="Open Sans"/>
              <a:buChar char="►"/>
              <a:defRPr sz="6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12_Title and Content Slide">
    <p:spTree>
      <p:nvGrpSpPr>
        <p:cNvPr id="1" name="Shape 513"/>
        <p:cNvGrpSpPr/>
        <p:nvPr/>
      </p:nvGrpSpPr>
      <p:grpSpPr>
        <a:xfrm>
          <a:off x="0" y="0"/>
          <a:ext cx="0" cy="0"/>
          <a:chOff x="0" y="0"/>
          <a:chExt cx="0" cy="0"/>
        </a:xfrm>
      </p:grpSpPr>
      <p:sp>
        <p:nvSpPr>
          <p:cNvPr id="514" name="Shape 514"/>
          <p:cNvSpPr txBox="1">
            <a:spLocks noGrp="1"/>
          </p:cNvSpPr>
          <p:nvPr>
            <p:ph type="title"/>
          </p:nvPr>
        </p:nvSpPr>
        <p:spPr>
          <a:xfrm>
            <a:off x="225515" y="210535"/>
            <a:ext cx="8725800" cy="4905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None/>
              <a:defRPr b="0" i="0" u="none" strike="noStrike" cap="none">
                <a:solidFill>
                  <a:schemeClr val="accent1"/>
                </a:solidFill>
              </a:defRPr>
            </a:lvl1pPr>
            <a:lvl2pPr marL="0" marR="0" lvl="1"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None/>
              <a:defRPr sz="9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Intro/Ending slide">
    <p:spTree>
      <p:nvGrpSpPr>
        <p:cNvPr id="1" name="Shape 515"/>
        <p:cNvGrpSpPr/>
        <p:nvPr/>
      </p:nvGrpSpPr>
      <p:grpSpPr>
        <a:xfrm>
          <a:off x="0" y="0"/>
          <a:ext cx="0" cy="0"/>
          <a:chOff x="0" y="0"/>
          <a:chExt cx="0" cy="0"/>
        </a:xfrm>
      </p:grpSpPr>
      <p:pic>
        <p:nvPicPr>
          <p:cNvPr id="516" name="Shape 516"/>
          <p:cNvPicPr preferRelativeResize="0"/>
          <p:nvPr/>
        </p:nvPicPr>
        <p:blipFill rotWithShape="1">
          <a:blip r:embed="rId2">
            <a:alphaModFix/>
          </a:blip>
          <a:srcRect/>
          <a:stretch/>
        </p:blipFill>
        <p:spPr>
          <a:xfrm>
            <a:off x="0" y="0"/>
            <a:ext cx="9144000" cy="280200"/>
          </a:xfrm>
          <a:prstGeom prst="rect">
            <a:avLst/>
          </a:prstGeom>
          <a:noFill/>
          <a:ln>
            <a:noFill/>
          </a:ln>
        </p:spPr>
      </p:pic>
      <p:pic>
        <p:nvPicPr>
          <p:cNvPr id="517" name="Shape 517"/>
          <p:cNvPicPr preferRelativeResize="0"/>
          <p:nvPr/>
        </p:nvPicPr>
        <p:blipFill rotWithShape="1">
          <a:blip r:embed="rId2">
            <a:alphaModFix/>
          </a:blip>
          <a:srcRect/>
          <a:stretch/>
        </p:blipFill>
        <p:spPr>
          <a:xfrm>
            <a:off x="0" y="4880547"/>
            <a:ext cx="9144000" cy="2802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slideLayout" Target="../slideLayouts/slideLayout30.xml"/><Relationship Id="rId3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theme" Target="../theme/theme2.xml"/><Relationship Id="rId1" Type="http://schemas.openxmlformats.org/officeDocument/2006/relationships/slideLayout" Target="../slideLayouts/slideLayout31.xml"/><Relationship Id="rId2"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5.xml"/><Relationship Id="rId20" Type="http://schemas.openxmlformats.org/officeDocument/2006/relationships/slideLayout" Target="../slideLayouts/slideLayout56.xml"/><Relationship Id="rId21" Type="http://schemas.openxmlformats.org/officeDocument/2006/relationships/theme" Target="../theme/theme3.xml"/><Relationship Id="rId10" Type="http://schemas.openxmlformats.org/officeDocument/2006/relationships/slideLayout" Target="../slideLayouts/slideLayout46.xml"/><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slideLayout" Target="../slideLayouts/slideLayout49.xml"/><Relationship Id="rId14" Type="http://schemas.openxmlformats.org/officeDocument/2006/relationships/slideLayout" Target="../slideLayouts/slideLayout50.xml"/><Relationship Id="rId15" Type="http://schemas.openxmlformats.org/officeDocument/2006/relationships/slideLayout" Target="../slideLayouts/slideLayout51.xml"/><Relationship Id="rId16" Type="http://schemas.openxmlformats.org/officeDocument/2006/relationships/slideLayout" Target="../slideLayouts/slideLayout52.xml"/><Relationship Id="rId17" Type="http://schemas.openxmlformats.org/officeDocument/2006/relationships/slideLayout" Target="../slideLayouts/slideLayout53.xml"/><Relationship Id="rId18" Type="http://schemas.openxmlformats.org/officeDocument/2006/relationships/slideLayout" Target="../slideLayouts/slideLayout54.xml"/><Relationship Id="rId19" Type="http://schemas.openxmlformats.org/officeDocument/2006/relationships/slideLayout" Target="../slideLayouts/slideLayout55.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5.xml"/><Relationship Id="rId20" Type="http://schemas.openxmlformats.org/officeDocument/2006/relationships/slideLayout" Target="../slideLayouts/slideLayout76.xml"/><Relationship Id="rId21" Type="http://schemas.openxmlformats.org/officeDocument/2006/relationships/slideLayout" Target="../slideLayouts/slideLayout77.xml"/><Relationship Id="rId22" Type="http://schemas.openxmlformats.org/officeDocument/2006/relationships/slideLayout" Target="../slideLayouts/slideLayout78.xml"/><Relationship Id="rId23" Type="http://schemas.openxmlformats.org/officeDocument/2006/relationships/slideLayout" Target="../slideLayouts/slideLayout79.xml"/><Relationship Id="rId24" Type="http://schemas.openxmlformats.org/officeDocument/2006/relationships/slideLayout" Target="../slideLayouts/slideLayout80.xml"/><Relationship Id="rId25" Type="http://schemas.openxmlformats.org/officeDocument/2006/relationships/slideLayout" Target="../slideLayouts/slideLayout81.xml"/><Relationship Id="rId26" Type="http://schemas.openxmlformats.org/officeDocument/2006/relationships/slideLayout" Target="../slideLayouts/slideLayout82.xml"/><Relationship Id="rId27" Type="http://schemas.openxmlformats.org/officeDocument/2006/relationships/slideLayout" Target="../slideLayouts/slideLayout83.xml"/><Relationship Id="rId28" Type="http://schemas.openxmlformats.org/officeDocument/2006/relationships/slideLayout" Target="../slideLayouts/slideLayout84.xml"/><Relationship Id="rId29" Type="http://schemas.openxmlformats.org/officeDocument/2006/relationships/slideLayout" Target="../slideLayouts/slideLayout85.xml"/><Relationship Id="rId30" Type="http://schemas.openxmlformats.org/officeDocument/2006/relationships/slideLayout" Target="../slideLayouts/slideLayout86.xml"/><Relationship Id="rId31" Type="http://schemas.openxmlformats.org/officeDocument/2006/relationships/slideLayout" Target="../slideLayouts/slideLayout87.xml"/><Relationship Id="rId32" Type="http://schemas.openxmlformats.org/officeDocument/2006/relationships/theme" Target="../theme/theme4.xml"/><Relationship Id="rId10" Type="http://schemas.openxmlformats.org/officeDocument/2006/relationships/slideLayout" Target="../slideLayouts/slideLayout66.xml"/><Relationship Id="rId11" Type="http://schemas.openxmlformats.org/officeDocument/2006/relationships/slideLayout" Target="../slideLayouts/slideLayout67.xml"/><Relationship Id="rId12" Type="http://schemas.openxmlformats.org/officeDocument/2006/relationships/slideLayout" Target="../slideLayouts/slideLayout68.xml"/><Relationship Id="rId13" Type="http://schemas.openxmlformats.org/officeDocument/2006/relationships/slideLayout" Target="../slideLayouts/slideLayout69.xml"/><Relationship Id="rId14" Type="http://schemas.openxmlformats.org/officeDocument/2006/relationships/slideLayout" Target="../slideLayouts/slideLayout70.xml"/><Relationship Id="rId15" Type="http://schemas.openxmlformats.org/officeDocument/2006/relationships/slideLayout" Target="../slideLayouts/slideLayout71.xml"/><Relationship Id="rId16" Type="http://schemas.openxmlformats.org/officeDocument/2006/relationships/slideLayout" Target="../slideLayouts/slideLayout72.xml"/><Relationship Id="rId17" Type="http://schemas.openxmlformats.org/officeDocument/2006/relationships/slideLayout" Target="../slideLayouts/slideLayout73.xml"/><Relationship Id="rId18" Type="http://schemas.openxmlformats.org/officeDocument/2006/relationships/slideLayout" Target="../slideLayouts/slideLayout74.xml"/><Relationship Id="rId19" Type="http://schemas.openxmlformats.org/officeDocument/2006/relationships/slideLayout" Target="../slideLayouts/slideLayout75.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96.xml"/><Relationship Id="rId20" Type="http://schemas.openxmlformats.org/officeDocument/2006/relationships/slideLayout" Target="../slideLayouts/slideLayout107.xml"/><Relationship Id="rId21" Type="http://schemas.openxmlformats.org/officeDocument/2006/relationships/slideLayout" Target="../slideLayouts/slideLayout108.xml"/><Relationship Id="rId22" Type="http://schemas.openxmlformats.org/officeDocument/2006/relationships/slideLayout" Target="../slideLayouts/slideLayout109.xml"/><Relationship Id="rId23" Type="http://schemas.openxmlformats.org/officeDocument/2006/relationships/slideLayout" Target="../slideLayouts/slideLayout110.xml"/><Relationship Id="rId24" Type="http://schemas.openxmlformats.org/officeDocument/2006/relationships/slideLayout" Target="../slideLayouts/slideLayout111.xml"/><Relationship Id="rId25" Type="http://schemas.openxmlformats.org/officeDocument/2006/relationships/slideLayout" Target="../slideLayouts/slideLayout112.xml"/><Relationship Id="rId26" Type="http://schemas.openxmlformats.org/officeDocument/2006/relationships/slideLayout" Target="../slideLayouts/slideLayout113.xml"/><Relationship Id="rId27" Type="http://schemas.openxmlformats.org/officeDocument/2006/relationships/slideLayout" Target="../slideLayouts/slideLayout114.xml"/><Relationship Id="rId28" Type="http://schemas.openxmlformats.org/officeDocument/2006/relationships/slideLayout" Target="../slideLayouts/slideLayout115.xml"/><Relationship Id="rId29" Type="http://schemas.openxmlformats.org/officeDocument/2006/relationships/slideLayout" Target="../slideLayouts/slideLayout116.xml"/><Relationship Id="rId30" Type="http://schemas.openxmlformats.org/officeDocument/2006/relationships/slideLayout" Target="../slideLayouts/slideLayout117.xml"/><Relationship Id="rId31" Type="http://schemas.openxmlformats.org/officeDocument/2006/relationships/theme" Target="../theme/theme5.xml"/><Relationship Id="rId32" Type="http://schemas.openxmlformats.org/officeDocument/2006/relationships/image" Target="../media/image10.png"/><Relationship Id="rId10" Type="http://schemas.openxmlformats.org/officeDocument/2006/relationships/slideLayout" Target="../slideLayouts/slideLayout97.xml"/><Relationship Id="rId11" Type="http://schemas.openxmlformats.org/officeDocument/2006/relationships/slideLayout" Target="../slideLayouts/slideLayout98.xml"/><Relationship Id="rId12" Type="http://schemas.openxmlformats.org/officeDocument/2006/relationships/slideLayout" Target="../slideLayouts/slideLayout99.xml"/><Relationship Id="rId13" Type="http://schemas.openxmlformats.org/officeDocument/2006/relationships/slideLayout" Target="../slideLayouts/slideLayout100.xml"/><Relationship Id="rId14" Type="http://schemas.openxmlformats.org/officeDocument/2006/relationships/slideLayout" Target="../slideLayouts/slideLayout101.xml"/><Relationship Id="rId15" Type="http://schemas.openxmlformats.org/officeDocument/2006/relationships/slideLayout" Target="../slideLayouts/slideLayout102.xml"/><Relationship Id="rId16" Type="http://schemas.openxmlformats.org/officeDocument/2006/relationships/slideLayout" Target="../slideLayouts/slideLayout103.xml"/><Relationship Id="rId17" Type="http://schemas.openxmlformats.org/officeDocument/2006/relationships/slideLayout" Target="../slideLayouts/slideLayout104.xml"/><Relationship Id="rId18" Type="http://schemas.openxmlformats.org/officeDocument/2006/relationships/slideLayout" Target="../slideLayouts/slideLayout105.xml"/><Relationship Id="rId19" Type="http://schemas.openxmlformats.org/officeDocument/2006/relationships/slideLayout" Target="../slideLayouts/slideLayout106.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slideLayout" Target="../slideLayouts/slideLayout129.xml"/><Relationship Id="rId13" Type="http://schemas.openxmlformats.org/officeDocument/2006/relationships/theme" Target="../theme/theme6.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138.xml"/><Relationship Id="rId20" Type="http://schemas.openxmlformats.org/officeDocument/2006/relationships/slideLayout" Target="../slideLayouts/slideLayout149.xml"/><Relationship Id="rId21" Type="http://schemas.openxmlformats.org/officeDocument/2006/relationships/slideLayout" Target="../slideLayouts/slideLayout150.xml"/><Relationship Id="rId22" Type="http://schemas.openxmlformats.org/officeDocument/2006/relationships/slideLayout" Target="../slideLayouts/slideLayout151.xml"/><Relationship Id="rId23" Type="http://schemas.openxmlformats.org/officeDocument/2006/relationships/slideLayout" Target="../slideLayouts/slideLayout152.xml"/><Relationship Id="rId24" Type="http://schemas.openxmlformats.org/officeDocument/2006/relationships/slideLayout" Target="../slideLayouts/slideLayout153.xml"/><Relationship Id="rId25" Type="http://schemas.openxmlformats.org/officeDocument/2006/relationships/slideLayout" Target="../slideLayouts/slideLayout154.xml"/><Relationship Id="rId26" Type="http://schemas.openxmlformats.org/officeDocument/2006/relationships/slideLayout" Target="../slideLayouts/slideLayout155.xml"/><Relationship Id="rId27" Type="http://schemas.openxmlformats.org/officeDocument/2006/relationships/slideLayout" Target="../slideLayouts/slideLayout156.xml"/><Relationship Id="rId28" Type="http://schemas.openxmlformats.org/officeDocument/2006/relationships/slideLayout" Target="../slideLayouts/slideLayout157.xml"/><Relationship Id="rId29" Type="http://schemas.openxmlformats.org/officeDocument/2006/relationships/slideLayout" Target="../slideLayouts/slideLayout158.xml"/><Relationship Id="rId30" Type="http://schemas.openxmlformats.org/officeDocument/2006/relationships/slideLayout" Target="../slideLayouts/slideLayout159.xml"/><Relationship Id="rId31" Type="http://schemas.openxmlformats.org/officeDocument/2006/relationships/theme" Target="../theme/theme7.xml"/><Relationship Id="rId10" Type="http://schemas.openxmlformats.org/officeDocument/2006/relationships/slideLayout" Target="../slideLayouts/slideLayout139.xml"/><Relationship Id="rId11" Type="http://schemas.openxmlformats.org/officeDocument/2006/relationships/slideLayout" Target="../slideLayouts/slideLayout140.xml"/><Relationship Id="rId12" Type="http://schemas.openxmlformats.org/officeDocument/2006/relationships/slideLayout" Target="../slideLayouts/slideLayout141.xml"/><Relationship Id="rId13" Type="http://schemas.openxmlformats.org/officeDocument/2006/relationships/slideLayout" Target="../slideLayouts/slideLayout142.xml"/><Relationship Id="rId14" Type="http://schemas.openxmlformats.org/officeDocument/2006/relationships/slideLayout" Target="../slideLayouts/slideLayout143.xml"/><Relationship Id="rId15" Type="http://schemas.openxmlformats.org/officeDocument/2006/relationships/slideLayout" Target="../slideLayouts/slideLayout144.xml"/><Relationship Id="rId16" Type="http://schemas.openxmlformats.org/officeDocument/2006/relationships/slideLayout" Target="../slideLayouts/slideLayout145.xml"/><Relationship Id="rId17" Type="http://schemas.openxmlformats.org/officeDocument/2006/relationships/slideLayout" Target="../slideLayouts/slideLayout146.xml"/><Relationship Id="rId18" Type="http://schemas.openxmlformats.org/officeDocument/2006/relationships/slideLayout" Target="../slideLayouts/slideLayout147.xml"/><Relationship Id="rId19" Type="http://schemas.openxmlformats.org/officeDocument/2006/relationships/slideLayout" Target="../slideLayouts/slideLayout148.xml"/><Relationship Id="rId1" Type="http://schemas.openxmlformats.org/officeDocument/2006/relationships/slideLayout" Target="../slideLayouts/slideLayout130.xml"/><Relationship Id="rId2" Type="http://schemas.openxmlformats.org/officeDocument/2006/relationships/slideLayout" Target="../slideLayouts/slideLayout131.xml"/><Relationship Id="rId3" Type="http://schemas.openxmlformats.org/officeDocument/2006/relationships/slideLayout" Target="../slideLayouts/slideLayout132.xml"/><Relationship Id="rId4" Type="http://schemas.openxmlformats.org/officeDocument/2006/relationships/slideLayout" Target="../slideLayouts/slideLayout133.xml"/><Relationship Id="rId5" Type="http://schemas.openxmlformats.org/officeDocument/2006/relationships/slideLayout" Target="../slideLayouts/slideLayout134.xml"/><Relationship Id="rId6" Type="http://schemas.openxmlformats.org/officeDocument/2006/relationships/slideLayout" Target="../slideLayouts/slideLayout135.xml"/><Relationship Id="rId7" Type="http://schemas.openxmlformats.org/officeDocument/2006/relationships/slideLayout" Target="../slideLayouts/slideLayout136.xml"/><Relationship Id="rId8"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33412" y="1172456"/>
            <a:ext cx="7877100" cy="2082000"/>
          </a:xfrm>
          <a:prstGeom prst="rect">
            <a:avLst/>
          </a:prstGeom>
          <a:noFill/>
          <a:ln>
            <a:noFill/>
          </a:ln>
        </p:spPr>
        <p:txBody>
          <a:bodyPr lIns="34275" tIns="34275" rIns="34275" bIns="34275" anchor="t" anchorCtr="0"/>
          <a:lstStyle>
            <a:lvl1pPr marL="0" marR="0" lvl="0" indent="0"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1pPr>
            <a:lvl2pPr marL="0" marR="0" lvl="1" indent="88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7pPr>
            <a:lvl8pPr marL="0" marR="0" lvl="7" indent="6096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9pPr>
          </a:lstStyle>
          <a:p>
            <a:endParaRPr/>
          </a:p>
        </p:txBody>
      </p:sp>
      <p:sp>
        <p:nvSpPr>
          <p:cNvPr id="7" name="Shape 7"/>
          <p:cNvSpPr txBox="1">
            <a:spLocks noGrp="1"/>
          </p:cNvSpPr>
          <p:nvPr>
            <p:ph type="sldNum" idx="12"/>
          </p:nvPr>
        </p:nvSpPr>
        <p:spPr>
          <a:xfrm>
            <a:off x="8713446" y="4905375"/>
            <a:ext cx="170100" cy="176100"/>
          </a:xfrm>
          <a:prstGeom prst="rect">
            <a:avLst/>
          </a:prstGeom>
          <a:noFill/>
          <a:ln>
            <a:noFill/>
          </a:ln>
        </p:spPr>
        <p:txBody>
          <a:bodyPr lIns="19050" tIns="19050" rIns="19050" bIns="19050" anchor="t" anchorCtr="0">
            <a:noAutofit/>
          </a:bodyPr>
          <a:lstStyle/>
          <a:p>
            <a:pPr marL="0" marR="0" lvl="0" indent="0" algn="ctr" rtl="0">
              <a:lnSpc>
                <a:spcPct val="100000"/>
              </a:lnSpc>
              <a:spcBef>
                <a:spcPts val="0"/>
              </a:spcBef>
              <a:spcAft>
                <a:spcPts val="0"/>
              </a:spcAft>
              <a:buClr>
                <a:srgbClr val="000000"/>
              </a:buClr>
              <a:buSzPct val="25000"/>
              <a:buFont typeface="Helvetica Neue"/>
              <a:buNone/>
            </a:pPr>
            <a:fld id="{00000000-1234-1234-1234-123412341234}" type="slidenum">
              <a:rPr lang="en" sz="900">
                <a:solidFill>
                  <a:srgbClr val="3DB5AD"/>
                </a:solidFill>
              </a:rPr>
              <a:t>‹#›</a:t>
            </a:fld>
            <a:endParaRPr lang="en" sz="900">
              <a:solidFill>
                <a:srgbClr val="3DB5AD"/>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lvl="0" algn="l" rtl="0">
              <a:spcBef>
                <a:spcPts val="0"/>
              </a:spcBef>
              <a:buClr>
                <a:schemeClr val="dk1"/>
              </a:buClr>
              <a:buSzPct val="100000"/>
              <a:buFont typeface="Arial"/>
              <a:buNone/>
              <a:defRPr sz="3600" b="1" i="0" u="none" strike="noStrike" cap="none">
                <a:solidFill>
                  <a:schemeClr val="dk1"/>
                </a:solidFill>
                <a:latin typeface="Arial"/>
                <a:ea typeface="Arial"/>
                <a:cs typeface="Arial"/>
                <a:sym typeface="Arial"/>
              </a:defRPr>
            </a:lvl1pPr>
            <a:lvl2pPr lvl="1" algn="l" rtl="0">
              <a:spcBef>
                <a:spcPts val="0"/>
              </a:spcBef>
              <a:buClr>
                <a:schemeClr val="dk1"/>
              </a:buClr>
              <a:buSzPct val="100000"/>
              <a:buFont typeface="Arial"/>
              <a:buNone/>
              <a:defRPr sz="3600" b="1" i="0" u="none" strike="noStrike" cap="none">
                <a:solidFill>
                  <a:schemeClr val="dk1"/>
                </a:solidFill>
                <a:latin typeface="Arial"/>
                <a:ea typeface="Arial"/>
                <a:cs typeface="Arial"/>
                <a:sym typeface="Arial"/>
              </a:defRPr>
            </a:lvl2pPr>
            <a:lvl3pPr lvl="2" algn="l" rtl="0">
              <a:spcBef>
                <a:spcPts val="0"/>
              </a:spcBef>
              <a:buClr>
                <a:schemeClr val="dk1"/>
              </a:buClr>
              <a:buSzPct val="100000"/>
              <a:buFont typeface="Arial"/>
              <a:buNone/>
              <a:defRPr sz="3600" b="1" i="0" u="none" strike="noStrike" cap="none">
                <a:solidFill>
                  <a:schemeClr val="dk1"/>
                </a:solidFill>
                <a:latin typeface="Arial"/>
                <a:ea typeface="Arial"/>
                <a:cs typeface="Arial"/>
                <a:sym typeface="Arial"/>
              </a:defRPr>
            </a:lvl3pPr>
            <a:lvl4pPr lvl="3" algn="l" rtl="0">
              <a:spcBef>
                <a:spcPts val="0"/>
              </a:spcBef>
              <a:buClr>
                <a:schemeClr val="dk1"/>
              </a:buClr>
              <a:buSzPct val="100000"/>
              <a:buFont typeface="Arial"/>
              <a:buNone/>
              <a:defRPr sz="3600" b="1" i="0" u="none" strike="noStrike" cap="none">
                <a:solidFill>
                  <a:schemeClr val="dk1"/>
                </a:solidFill>
                <a:latin typeface="Arial"/>
                <a:ea typeface="Arial"/>
                <a:cs typeface="Arial"/>
                <a:sym typeface="Arial"/>
              </a:defRPr>
            </a:lvl4pPr>
            <a:lvl5pPr lvl="4" algn="l" rtl="0">
              <a:spcBef>
                <a:spcPts val="0"/>
              </a:spcBef>
              <a:buClr>
                <a:schemeClr val="dk1"/>
              </a:buClr>
              <a:buSzPct val="100000"/>
              <a:buFont typeface="Arial"/>
              <a:buNone/>
              <a:defRPr sz="3600" b="1" i="0" u="none" strike="noStrike" cap="none">
                <a:solidFill>
                  <a:schemeClr val="dk1"/>
                </a:solidFill>
                <a:latin typeface="Arial"/>
                <a:ea typeface="Arial"/>
                <a:cs typeface="Arial"/>
                <a:sym typeface="Arial"/>
              </a:defRPr>
            </a:lvl5pPr>
            <a:lvl6pPr lvl="5" algn="l" rtl="0">
              <a:spcBef>
                <a:spcPts val="0"/>
              </a:spcBef>
              <a:buClr>
                <a:schemeClr val="dk1"/>
              </a:buClr>
              <a:buSzPct val="100000"/>
              <a:buFont typeface="Arial"/>
              <a:buNone/>
              <a:defRPr sz="3600" b="1" i="0" u="none" strike="noStrike" cap="none">
                <a:solidFill>
                  <a:schemeClr val="dk1"/>
                </a:solidFill>
                <a:latin typeface="Arial"/>
                <a:ea typeface="Arial"/>
                <a:cs typeface="Arial"/>
                <a:sym typeface="Arial"/>
              </a:defRPr>
            </a:lvl6pPr>
            <a:lvl7pPr lvl="6" algn="l" rtl="0">
              <a:spcBef>
                <a:spcPts val="0"/>
              </a:spcBef>
              <a:buClr>
                <a:schemeClr val="dk1"/>
              </a:buClr>
              <a:buSzPct val="100000"/>
              <a:buFont typeface="Arial"/>
              <a:buNone/>
              <a:defRPr sz="3600" b="1" i="0" u="none" strike="noStrike" cap="none">
                <a:solidFill>
                  <a:schemeClr val="dk1"/>
                </a:solidFill>
                <a:latin typeface="Arial"/>
                <a:ea typeface="Arial"/>
                <a:cs typeface="Arial"/>
                <a:sym typeface="Arial"/>
              </a:defRPr>
            </a:lvl7pPr>
            <a:lvl8pPr lvl="7" algn="l" rtl="0">
              <a:spcBef>
                <a:spcPts val="0"/>
              </a:spcBef>
              <a:buClr>
                <a:schemeClr val="dk1"/>
              </a:buClr>
              <a:buSzPct val="100000"/>
              <a:buFont typeface="Arial"/>
              <a:buNone/>
              <a:defRPr sz="3600" b="1" i="0" u="none" strike="noStrike" cap="none">
                <a:solidFill>
                  <a:schemeClr val="dk1"/>
                </a:solidFill>
                <a:latin typeface="Arial"/>
                <a:ea typeface="Arial"/>
                <a:cs typeface="Arial"/>
                <a:sym typeface="Arial"/>
              </a:defRPr>
            </a:lvl8pPr>
            <a:lvl9pPr lvl="8" algn="l" rtl="0">
              <a:spcBef>
                <a:spcPts val="0"/>
              </a:spcBef>
              <a:buClr>
                <a:schemeClr val="dk1"/>
              </a:buClr>
              <a:buSzPct val="100000"/>
              <a:buFont typeface="Arial"/>
              <a:buNone/>
              <a:defRPr sz="3600" b="1" i="0" u="none" strike="noStrike" cap="none">
                <a:solidFill>
                  <a:schemeClr val="dk1"/>
                </a:solidFill>
                <a:latin typeface="Arial"/>
                <a:ea typeface="Arial"/>
                <a:cs typeface="Arial"/>
                <a:sym typeface="Arial"/>
              </a:defRPr>
            </a:lvl9pPr>
          </a:lstStyle>
          <a:p>
            <a:endParaRPr/>
          </a:p>
        </p:txBody>
      </p:sp>
      <p:sp>
        <p:nvSpPr>
          <p:cNvPr id="158" name="Shape 158"/>
          <p:cNvSpPr txBox="1">
            <a:spLocks noGrp="1"/>
          </p:cNvSpPr>
          <p:nvPr>
            <p:ph type="body" idx="1"/>
          </p:nvPr>
        </p:nvSpPr>
        <p:spPr>
          <a:xfrm>
            <a:off x="457200" y="1200150"/>
            <a:ext cx="8229600" cy="3725700"/>
          </a:xfrm>
          <a:prstGeom prst="rect">
            <a:avLst/>
          </a:prstGeom>
          <a:noFill/>
          <a:ln>
            <a:noFill/>
          </a:ln>
        </p:spPr>
        <p:txBody>
          <a:bodyPr lIns="91425" tIns="91425" rIns="91425" bIns="91425" anchor="t" anchorCtr="0"/>
          <a:lstStyle>
            <a:lvl1pPr lvl="0" algn="l" rtl="0">
              <a:spcBef>
                <a:spcPts val="600"/>
              </a:spcBef>
              <a:buClr>
                <a:schemeClr val="dk1"/>
              </a:buClr>
              <a:buSzPct val="100000"/>
              <a:buFont typeface="Arial"/>
              <a:buChar char="●"/>
              <a:defRPr sz="3000" b="0" i="0" u="none" strike="noStrike" cap="none">
                <a:solidFill>
                  <a:schemeClr val="dk1"/>
                </a:solidFill>
                <a:latin typeface="Arial"/>
                <a:ea typeface="Arial"/>
                <a:cs typeface="Arial"/>
                <a:sym typeface="Arial"/>
              </a:defRPr>
            </a:lvl1pPr>
            <a:lvl2pPr lvl="1" algn="l" rtl="0">
              <a:spcBef>
                <a:spcPts val="480"/>
              </a:spcBef>
              <a:buClr>
                <a:schemeClr val="dk1"/>
              </a:buClr>
              <a:buSzPct val="100000"/>
              <a:buFont typeface="Courier New"/>
              <a:buChar char="o"/>
              <a:defRPr sz="2400" b="0" i="0" u="none" strike="noStrike" cap="none">
                <a:solidFill>
                  <a:schemeClr val="dk1"/>
                </a:solidFill>
                <a:latin typeface="Arial"/>
                <a:ea typeface="Arial"/>
                <a:cs typeface="Arial"/>
                <a:sym typeface="Arial"/>
              </a:defRPr>
            </a:lvl2pPr>
            <a:lvl3pPr lvl="2" algn="l" rtl="0">
              <a:spcBef>
                <a:spcPts val="480"/>
              </a:spcBef>
              <a:buClr>
                <a:schemeClr val="dk1"/>
              </a:buClr>
              <a:buSzPct val="100000"/>
              <a:buFont typeface="Wingdings"/>
              <a:buChar char="§"/>
              <a:defRPr sz="2400" b="0" i="0" u="none" strike="noStrike" cap="none">
                <a:solidFill>
                  <a:schemeClr val="dk1"/>
                </a:solidFill>
                <a:latin typeface="Arial"/>
                <a:ea typeface="Arial"/>
                <a:cs typeface="Arial"/>
                <a:sym typeface="Arial"/>
              </a:defRPr>
            </a:lvl3pPr>
            <a:lvl4pPr lvl="3"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lvl="4" algn="l" rtl="0">
              <a:spcBef>
                <a:spcPts val="360"/>
              </a:spcBef>
              <a:buClr>
                <a:schemeClr val="dk1"/>
              </a:buClr>
              <a:buSzPct val="100000"/>
              <a:buFont typeface="Courier New"/>
              <a:buChar char="o"/>
              <a:defRPr sz="1800" b="0" i="0" u="none" strike="noStrike" cap="none">
                <a:solidFill>
                  <a:schemeClr val="dk1"/>
                </a:solidFill>
                <a:latin typeface="Arial"/>
                <a:ea typeface="Arial"/>
                <a:cs typeface="Arial"/>
                <a:sym typeface="Arial"/>
              </a:defRPr>
            </a:lvl5pPr>
            <a:lvl6pPr lvl="5" algn="l" rtl="0">
              <a:spcBef>
                <a:spcPts val="360"/>
              </a:spcBef>
              <a:buClr>
                <a:schemeClr val="dk1"/>
              </a:buClr>
              <a:buSzPct val="100000"/>
              <a:buFont typeface="Wingdings"/>
              <a:buChar char="§"/>
              <a:defRPr sz="1800" b="0" i="0" u="none" strike="noStrike" cap="none">
                <a:solidFill>
                  <a:schemeClr val="dk1"/>
                </a:solidFill>
                <a:latin typeface="Arial"/>
                <a:ea typeface="Arial"/>
                <a:cs typeface="Arial"/>
                <a:sym typeface="Arial"/>
              </a:defRPr>
            </a:lvl6pPr>
            <a:lvl7pPr lvl="6"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lvl="7" algn="l" rtl="0">
              <a:spcBef>
                <a:spcPts val="360"/>
              </a:spcBef>
              <a:buClr>
                <a:schemeClr val="dk1"/>
              </a:buClr>
              <a:buSzPct val="100000"/>
              <a:buFont typeface="Courier New"/>
              <a:buChar char="o"/>
              <a:defRPr sz="1800" b="0" i="0" u="none" strike="noStrike" cap="none">
                <a:solidFill>
                  <a:schemeClr val="dk1"/>
                </a:solidFill>
                <a:latin typeface="Arial"/>
                <a:ea typeface="Arial"/>
                <a:cs typeface="Arial"/>
                <a:sym typeface="Arial"/>
              </a:defRPr>
            </a:lvl8pPr>
            <a:lvl9pPr lvl="8" algn="l" rtl="0">
              <a:spcBef>
                <a:spcPts val="360"/>
              </a:spcBef>
              <a:buClr>
                <a:schemeClr val="dk1"/>
              </a:buClr>
              <a:buSzPct val="100000"/>
              <a:buFont typeface="Wingdings"/>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225514" y="210534"/>
            <a:ext cx="8725800" cy="490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Roboto Slab"/>
              <a:buNone/>
              <a:defRPr sz="3600" b="0" i="0" u="none" strike="noStrike" cap="none">
                <a:solidFill>
                  <a:schemeClr val="accent1"/>
                </a:solidFill>
                <a:latin typeface="Roboto Slab"/>
                <a:ea typeface="Roboto Slab"/>
                <a:cs typeface="Roboto Slab"/>
                <a:sym typeface="Roboto Slab"/>
              </a:defRPr>
            </a:lvl1pPr>
            <a:lvl2pPr marL="0" marR="0" lvl="1"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Clr>
                <a:schemeClr val="dk1"/>
              </a:buClr>
              <a:buFont typeface="Arial"/>
              <a:buNone/>
              <a:defRPr sz="900" b="1" i="0" u="none" strike="noStrike" cap="none">
                <a:solidFill>
                  <a:schemeClr val="dk1"/>
                </a:solidFill>
                <a:latin typeface="Arial"/>
                <a:ea typeface="Arial"/>
                <a:cs typeface="Arial"/>
                <a:sym typeface="Arial"/>
              </a:defRPr>
            </a:lvl9pPr>
          </a:lstStyle>
          <a:p>
            <a:endParaRPr/>
          </a:p>
        </p:txBody>
      </p:sp>
      <p:sp>
        <p:nvSpPr>
          <p:cNvPr id="176" name="Shape 176"/>
          <p:cNvSpPr txBox="1"/>
          <p:nvPr/>
        </p:nvSpPr>
        <p:spPr>
          <a:xfrm>
            <a:off x="6164635" y="4872369"/>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AA9B8"/>
              </a:buClr>
              <a:buSzPct val="25000"/>
              <a:buFont typeface="Arial"/>
              <a:buNone/>
            </a:pPr>
            <a:r>
              <a:rPr lang="en" sz="500" b="0" i="0" u="none" strike="noStrike" cap="none">
                <a:solidFill>
                  <a:srgbClr val="9AA9B8"/>
                </a:solidFill>
                <a:latin typeface="Open Sans"/>
                <a:ea typeface="Open Sans"/>
                <a:cs typeface="Open Sans"/>
                <a:sym typeface="Open Sans"/>
              </a:rPr>
              <a:t>Confidential and Proprietary</a:t>
            </a:r>
          </a:p>
        </p:txBody>
      </p:sp>
      <p:sp>
        <p:nvSpPr>
          <p:cNvPr id="177" name="Shape 177"/>
          <p:cNvSpPr txBox="1"/>
          <p:nvPr/>
        </p:nvSpPr>
        <p:spPr>
          <a:xfrm>
            <a:off x="7188046" y="4804110"/>
            <a:ext cx="298500" cy="273900"/>
          </a:xfrm>
          <a:prstGeom prst="rect">
            <a:avLst/>
          </a:prstGeom>
          <a:noFill/>
          <a:ln>
            <a:noFill/>
          </a:ln>
        </p:spPr>
        <p:txBody>
          <a:bodyPr lIns="38575" tIns="19275" rIns="38575" bIns="19275" anchor="ctr" anchorCtr="0">
            <a:noAutofit/>
          </a:bodyPr>
          <a:lstStyle/>
          <a:p>
            <a:pPr marL="0" marR="0" lvl="0" indent="0" algn="l" rtl="0">
              <a:lnSpc>
                <a:spcPct val="100000"/>
              </a:lnSpc>
              <a:spcBef>
                <a:spcPts val="0"/>
              </a:spcBef>
              <a:spcAft>
                <a:spcPts val="0"/>
              </a:spcAft>
              <a:buClr>
                <a:srgbClr val="9AA9B8"/>
              </a:buClr>
              <a:buSzPct val="25000"/>
              <a:buFont typeface="Arial"/>
              <a:buNone/>
            </a:pPr>
            <a:fld id="{00000000-1234-1234-1234-123412341234}" type="slidenum">
              <a:rPr lang="en" sz="600" b="0" i="0" u="none" strike="noStrike" cap="none">
                <a:solidFill>
                  <a:srgbClr val="9AA9B8"/>
                </a:solidFill>
                <a:latin typeface="Arial"/>
                <a:ea typeface="Arial"/>
                <a:cs typeface="Arial"/>
                <a:sym typeface="Arial"/>
              </a:rPr>
              <a:t>‹#›</a:t>
            </a:fld>
            <a:endParaRPr lang="en" sz="600" b="0" i="0" u="none" strike="noStrike" cap="none">
              <a:solidFill>
                <a:srgbClr val="9AA9B8"/>
              </a:solidFill>
              <a:latin typeface="Arial"/>
              <a:ea typeface="Arial"/>
              <a:cs typeface="Arial"/>
              <a:sym typeface="Arial"/>
            </a:endParaRPr>
          </a:p>
        </p:txBody>
      </p:sp>
      <p:cxnSp>
        <p:nvCxnSpPr>
          <p:cNvPr id="178" name="Shape 178"/>
          <p:cNvCxnSpPr/>
          <p:nvPr/>
        </p:nvCxnSpPr>
        <p:spPr>
          <a:xfrm>
            <a:off x="7146481" y="4901917"/>
            <a:ext cx="0" cy="87900"/>
          </a:xfrm>
          <a:prstGeom prst="straightConnector1">
            <a:avLst/>
          </a:prstGeom>
          <a:noFill/>
          <a:ln w="9525" cap="flat" cmpd="sng">
            <a:solidFill>
              <a:srgbClr val="C8D0D8"/>
            </a:solidFill>
            <a:prstDash val="solid"/>
            <a:miter/>
            <a:headEnd type="none" w="med" len="med"/>
            <a:tailEnd type="none" w="med" len="med"/>
          </a:ln>
        </p:spPr>
      </p:cxnSp>
      <p:sp>
        <p:nvSpPr>
          <p:cNvPr id="179" name="Shape 179"/>
          <p:cNvSpPr/>
          <p:nvPr/>
        </p:nvSpPr>
        <p:spPr>
          <a:xfrm>
            <a:off x="7979714" y="4806841"/>
            <a:ext cx="825900" cy="2424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chemeClr val="accent1"/>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4"/>
        <p:cNvGrpSpPr/>
        <p:nvPr/>
      </p:nvGrpSpPr>
      <p:grpSpPr>
        <a:xfrm>
          <a:off x="0" y="0"/>
          <a:ext cx="0" cy="0"/>
          <a:chOff x="0" y="0"/>
          <a:chExt cx="0" cy="0"/>
        </a:xfrm>
      </p:grpSpPr>
      <p:sp>
        <p:nvSpPr>
          <p:cNvPr id="295" name="Shape 295"/>
          <p:cNvSpPr txBox="1">
            <a:spLocks noGrp="1"/>
          </p:cNvSpPr>
          <p:nvPr>
            <p:ph type="title"/>
          </p:nvPr>
        </p:nvSpPr>
        <p:spPr>
          <a:xfrm>
            <a:off x="633412" y="1172456"/>
            <a:ext cx="7877100" cy="2082000"/>
          </a:xfrm>
          <a:prstGeom prst="rect">
            <a:avLst/>
          </a:prstGeom>
          <a:noFill/>
          <a:ln>
            <a:noFill/>
          </a:ln>
        </p:spPr>
        <p:txBody>
          <a:bodyPr lIns="34275" tIns="34275" rIns="34275" bIns="34275" anchor="t" anchorCtr="0"/>
          <a:lstStyle>
            <a:lvl1pPr marL="0" marR="0" lvl="0" indent="0"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1pPr>
            <a:lvl2pPr marL="0" marR="0" lvl="1" indent="88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7pPr>
            <a:lvl8pPr marL="0" marR="0" lvl="7" indent="6096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SzPct val="100000"/>
              <a:buFont typeface="Roboto Slab"/>
              <a:buNone/>
              <a:defRPr sz="4600" b="0" i="0" u="none" strike="noStrike" cap="none">
                <a:solidFill>
                  <a:srgbClr val="000000"/>
                </a:solidFill>
                <a:latin typeface="Roboto Slab"/>
                <a:ea typeface="Roboto Slab"/>
                <a:cs typeface="Roboto Slab"/>
                <a:sym typeface="Roboto Slab"/>
              </a:defRPr>
            </a:lvl9pPr>
          </a:lstStyle>
          <a:p>
            <a:endParaRPr/>
          </a:p>
        </p:txBody>
      </p:sp>
      <p:sp>
        <p:nvSpPr>
          <p:cNvPr id="296" name="Shape 296"/>
          <p:cNvSpPr txBox="1">
            <a:spLocks noGrp="1"/>
          </p:cNvSpPr>
          <p:nvPr>
            <p:ph type="sldNum" idx="12"/>
          </p:nvPr>
        </p:nvSpPr>
        <p:spPr>
          <a:xfrm>
            <a:off x="8713446" y="4905375"/>
            <a:ext cx="170100" cy="176100"/>
          </a:xfrm>
          <a:prstGeom prst="rect">
            <a:avLst/>
          </a:prstGeom>
          <a:noFill/>
          <a:ln>
            <a:noFill/>
          </a:ln>
        </p:spPr>
        <p:txBody>
          <a:bodyPr lIns="19050" tIns="19050" rIns="19050" bIns="19050" anchor="t" anchorCtr="0">
            <a:noAutofit/>
          </a:bodyPr>
          <a:lstStyle/>
          <a:p>
            <a:pPr marL="0" marR="0" lvl="0" indent="0" algn="ctr" rtl="0">
              <a:lnSpc>
                <a:spcPct val="100000"/>
              </a:lnSpc>
              <a:spcBef>
                <a:spcPts val="0"/>
              </a:spcBef>
              <a:spcAft>
                <a:spcPts val="0"/>
              </a:spcAft>
              <a:buClr>
                <a:srgbClr val="000000"/>
              </a:buClr>
              <a:buSzPct val="25000"/>
              <a:buFont typeface="Helvetica Neue"/>
              <a:buNone/>
            </a:pPr>
            <a:fld id="{00000000-1234-1234-1234-123412341234}" type="slidenum">
              <a:rPr lang="en" sz="900">
                <a:solidFill>
                  <a:srgbClr val="3DB5AD"/>
                </a:solidFill>
              </a:rPr>
              <a:t>‹#›</a:t>
            </a:fld>
            <a:endParaRPr lang="en" sz="900">
              <a:solidFill>
                <a:srgbClr val="3DB5AD"/>
              </a:solidFill>
            </a:endParaRPr>
          </a:p>
        </p:txBody>
      </p:sp>
    </p:spTree>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4"/>
        <p:cNvGrpSpPr/>
        <p:nvPr/>
      </p:nvGrpSpPr>
      <p:grpSpPr>
        <a:xfrm>
          <a:off x="0" y="0"/>
          <a:ext cx="0" cy="0"/>
          <a:chOff x="0" y="0"/>
          <a:chExt cx="0" cy="0"/>
        </a:xfrm>
      </p:grpSpPr>
      <p:sp>
        <p:nvSpPr>
          <p:cNvPr id="465" name="Shape 465"/>
          <p:cNvSpPr txBox="1">
            <a:spLocks noGrp="1"/>
          </p:cNvSpPr>
          <p:nvPr>
            <p:ph type="title"/>
          </p:nvPr>
        </p:nvSpPr>
        <p:spPr>
          <a:xfrm>
            <a:off x="225515" y="210535"/>
            <a:ext cx="8725800" cy="4905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SzPct val="100000"/>
              <a:buFont typeface="Roboto Slab"/>
              <a:buNone/>
              <a:defRPr sz="3000" b="0" i="0" u="none" strike="noStrike" cap="none">
                <a:solidFill>
                  <a:schemeClr val="accent1"/>
                </a:solidFill>
                <a:latin typeface="Roboto Slab"/>
                <a:ea typeface="Roboto Slab"/>
                <a:cs typeface="Roboto Slab"/>
                <a:sym typeface="Roboto Slab"/>
              </a:defRPr>
            </a:lvl1pPr>
            <a:lvl2pPr marL="0" marR="0" lvl="1" indent="0" algn="r" rtl="0">
              <a:lnSpc>
                <a:spcPct val="85000"/>
              </a:lnSpc>
              <a:spcBef>
                <a:spcPts val="0"/>
              </a:spcBef>
              <a:spcAft>
                <a:spcPts val="0"/>
              </a:spcAft>
              <a:buSzPct val="122222"/>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SzPct val="122222"/>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SzPct val="122222"/>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SzPct val="122222"/>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SzPct val="122222"/>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SzPct val="122222"/>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SzPct val="122222"/>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SzPct val="122222"/>
              <a:buNone/>
              <a:defRPr sz="900" b="1" i="0" u="none" strike="noStrike" cap="none">
                <a:solidFill>
                  <a:schemeClr val="dk1"/>
                </a:solidFill>
                <a:latin typeface="Arial"/>
                <a:ea typeface="Arial"/>
                <a:cs typeface="Arial"/>
                <a:sym typeface="Arial"/>
              </a:defRPr>
            </a:lvl9pPr>
          </a:lstStyle>
          <a:p>
            <a:endParaRPr/>
          </a:p>
        </p:txBody>
      </p:sp>
      <p:pic>
        <p:nvPicPr>
          <p:cNvPr id="466" name="Shape 466" descr="presentation_logomark.png"/>
          <p:cNvPicPr preferRelativeResize="0"/>
          <p:nvPr/>
        </p:nvPicPr>
        <p:blipFill>
          <a:blip r:embed="rId32">
            <a:alphaModFix/>
          </a:blip>
          <a:stretch>
            <a:fillRect/>
          </a:stretch>
        </p:blipFill>
        <p:spPr>
          <a:xfrm>
            <a:off x="8601474" y="4820553"/>
            <a:ext cx="154853" cy="15235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 id="2147483764"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98"/>
        <p:cNvGrpSpPr/>
        <p:nvPr/>
      </p:nvGrpSpPr>
      <p:grpSpPr>
        <a:xfrm>
          <a:off x="0" y="0"/>
          <a:ext cx="0" cy="0"/>
          <a:chOff x="0" y="0"/>
          <a:chExt cx="0" cy="0"/>
        </a:xfrm>
      </p:grpSpPr>
      <p:sp>
        <p:nvSpPr>
          <p:cNvPr id="599" name="Shape 599"/>
          <p:cNvSpPr txBox="1">
            <a:spLocks noGrp="1"/>
          </p:cNvSpPr>
          <p:nvPr>
            <p:ph type="title"/>
          </p:nvPr>
        </p:nvSpPr>
        <p:spPr>
          <a:xfrm>
            <a:off x="633412" y="1172456"/>
            <a:ext cx="7877100" cy="2082000"/>
          </a:xfrm>
          <a:prstGeom prst="rect">
            <a:avLst/>
          </a:prstGeom>
          <a:noFill/>
          <a:ln>
            <a:noFill/>
          </a:ln>
        </p:spPr>
        <p:txBody>
          <a:bodyPr lIns="34275" tIns="34275" rIns="34275" bIns="34275" anchor="t" anchorCtr="0"/>
          <a:lstStyle>
            <a:lvl1pPr marL="0" marR="0" lvl="0" indent="0"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1pPr>
            <a:lvl2pPr marL="0" marR="0" lvl="1" indent="889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2pPr>
            <a:lvl3pPr marL="0" marR="0" lvl="2" indent="1778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3pPr>
            <a:lvl4pPr marL="0" marR="0" lvl="3" indent="2540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4pPr>
            <a:lvl5pPr marL="0" marR="0" lvl="4" indent="3429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5pPr>
            <a:lvl6pPr marL="0" marR="0" lvl="5" indent="4318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6pPr>
            <a:lvl7pPr marL="0" marR="0" lvl="6" indent="5207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7pPr>
            <a:lvl8pPr marL="0" marR="0" lvl="7" indent="5969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8pPr>
            <a:lvl9pPr marL="0" marR="0" lvl="8" indent="685800" algn="ctr" rtl="0">
              <a:lnSpc>
                <a:spcPct val="100000"/>
              </a:lnSpc>
              <a:spcBef>
                <a:spcPts val="0"/>
              </a:spcBef>
              <a:spcAft>
                <a:spcPts val="0"/>
              </a:spcAft>
              <a:buClr>
                <a:srgbClr val="000000"/>
              </a:buClr>
              <a:buSzPct val="100000"/>
              <a:buFont typeface="Roboto Slab"/>
              <a:buNone/>
              <a:defRPr sz="4700" b="0" i="0" u="none" strike="noStrike" cap="none">
                <a:solidFill>
                  <a:srgbClr val="000000"/>
                </a:solidFill>
                <a:latin typeface="Roboto Slab"/>
                <a:ea typeface="Roboto Slab"/>
                <a:cs typeface="Roboto Slab"/>
                <a:sym typeface="Roboto Slab"/>
              </a:defRPr>
            </a:lvl9pPr>
          </a:lstStyle>
          <a:p>
            <a:endParaRPr/>
          </a:p>
        </p:txBody>
      </p:sp>
      <p:sp>
        <p:nvSpPr>
          <p:cNvPr id="600" name="Shape 600"/>
          <p:cNvSpPr txBox="1">
            <a:spLocks noGrp="1"/>
          </p:cNvSpPr>
          <p:nvPr>
            <p:ph type="sldNum" idx="12"/>
          </p:nvPr>
        </p:nvSpPr>
        <p:spPr>
          <a:xfrm>
            <a:off x="8713446" y="4905375"/>
            <a:ext cx="170100" cy="176100"/>
          </a:xfrm>
          <a:prstGeom prst="rect">
            <a:avLst/>
          </a:prstGeom>
          <a:noFill/>
          <a:ln>
            <a:noFill/>
          </a:ln>
        </p:spPr>
        <p:txBody>
          <a:bodyPr lIns="19050" tIns="19050" rIns="19050" bIns="19050" anchor="t" anchorCtr="0">
            <a:noAutofit/>
          </a:bodyPr>
          <a:lstStyle/>
          <a:p>
            <a:pPr marL="0" marR="0" lvl="0" indent="0" algn="ctr" rtl="0">
              <a:lnSpc>
                <a:spcPct val="100000"/>
              </a:lnSpc>
              <a:spcBef>
                <a:spcPts val="0"/>
              </a:spcBef>
              <a:spcAft>
                <a:spcPts val="0"/>
              </a:spcAft>
              <a:buClr>
                <a:srgbClr val="000000"/>
              </a:buClr>
              <a:buSzPct val="25000"/>
              <a:buFont typeface="Helvetica Neue"/>
              <a:buNone/>
            </a:pPr>
            <a:fld id="{00000000-1234-1234-1234-123412341234}" type="slidenum">
              <a:rPr lang="en" sz="900">
                <a:solidFill>
                  <a:srgbClr val="3DB5AD"/>
                </a:solidFill>
              </a:rPr>
              <a:t>‹#›</a:t>
            </a:fld>
            <a:endParaRPr lang="en" sz="900">
              <a:solidFill>
                <a:srgbClr val="3DB5AD"/>
              </a:solidFill>
            </a:endParaRPr>
          </a:p>
        </p:txBody>
      </p:sp>
    </p:spTree>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6"/>
        <p:cNvGrpSpPr/>
        <p:nvPr/>
      </p:nvGrpSpPr>
      <p:grpSpPr>
        <a:xfrm>
          <a:off x="0" y="0"/>
          <a:ext cx="0" cy="0"/>
          <a:chOff x="0" y="0"/>
          <a:chExt cx="0" cy="0"/>
        </a:xfrm>
      </p:grpSpPr>
      <p:sp>
        <p:nvSpPr>
          <p:cNvPr id="667" name="Shape 667"/>
          <p:cNvSpPr txBox="1">
            <a:spLocks noGrp="1"/>
          </p:cNvSpPr>
          <p:nvPr>
            <p:ph type="title"/>
          </p:nvPr>
        </p:nvSpPr>
        <p:spPr>
          <a:xfrm>
            <a:off x="225515" y="210535"/>
            <a:ext cx="8725800" cy="490500"/>
          </a:xfrm>
          <a:prstGeom prst="rect">
            <a:avLst/>
          </a:prstGeom>
          <a:noFill/>
          <a:ln>
            <a:noFill/>
          </a:ln>
        </p:spPr>
        <p:txBody>
          <a:bodyPr lIns="68575" tIns="68575" rIns="68575" bIns="68575" anchor="t" anchorCtr="0"/>
          <a:lstStyle>
            <a:lvl1pPr marL="0" marR="0" lvl="0" indent="0" algn="l" rtl="0">
              <a:lnSpc>
                <a:spcPct val="100000"/>
              </a:lnSpc>
              <a:spcBef>
                <a:spcPts val="0"/>
              </a:spcBef>
              <a:spcAft>
                <a:spcPts val="0"/>
              </a:spcAft>
              <a:buSzPct val="100000"/>
              <a:buFont typeface="Roboto Slab"/>
              <a:buNone/>
              <a:defRPr sz="3000" b="0" i="0" u="none" strike="noStrike" cap="none">
                <a:solidFill>
                  <a:schemeClr val="accent1"/>
                </a:solidFill>
                <a:latin typeface="Roboto Slab"/>
                <a:ea typeface="Roboto Slab"/>
                <a:cs typeface="Roboto Slab"/>
                <a:sym typeface="Roboto Slab"/>
              </a:defRPr>
            </a:lvl1pPr>
            <a:lvl2pPr marL="0" marR="0" lvl="1" indent="0" algn="r" rtl="0">
              <a:lnSpc>
                <a:spcPct val="85000"/>
              </a:lnSpc>
              <a:spcBef>
                <a:spcPts val="0"/>
              </a:spcBef>
              <a:spcAft>
                <a:spcPts val="0"/>
              </a:spcAft>
              <a:buSzPct val="122222"/>
              <a:buNone/>
              <a:defRPr sz="900" b="1" i="0" u="none" strike="noStrike" cap="none">
                <a:solidFill>
                  <a:schemeClr val="dk1"/>
                </a:solidFill>
                <a:latin typeface="Arial"/>
                <a:ea typeface="Arial"/>
                <a:cs typeface="Arial"/>
                <a:sym typeface="Arial"/>
              </a:defRPr>
            </a:lvl2pPr>
            <a:lvl3pPr marL="0" marR="0" lvl="2" indent="0" algn="r" rtl="0">
              <a:lnSpc>
                <a:spcPct val="85000"/>
              </a:lnSpc>
              <a:spcBef>
                <a:spcPts val="0"/>
              </a:spcBef>
              <a:spcAft>
                <a:spcPts val="0"/>
              </a:spcAft>
              <a:buSzPct val="122222"/>
              <a:buNone/>
              <a:defRPr sz="900" b="1" i="0" u="none" strike="noStrike" cap="none">
                <a:solidFill>
                  <a:schemeClr val="dk1"/>
                </a:solidFill>
                <a:latin typeface="Arial"/>
                <a:ea typeface="Arial"/>
                <a:cs typeface="Arial"/>
                <a:sym typeface="Arial"/>
              </a:defRPr>
            </a:lvl3pPr>
            <a:lvl4pPr marL="0" marR="0" lvl="3" indent="0" algn="r" rtl="0">
              <a:lnSpc>
                <a:spcPct val="85000"/>
              </a:lnSpc>
              <a:spcBef>
                <a:spcPts val="0"/>
              </a:spcBef>
              <a:spcAft>
                <a:spcPts val="0"/>
              </a:spcAft>
              <a:buSzPct val="122222"/>
              <a:buNone/>
              <a:defRPr sz="900" b="1" i="0" u="none" strike="noStrike" cap="none">
                <a:solidFill>
                  <a:schemeClr val="dk1"/>
                </a:solidFill>
                <a:latin typeface="Arial"/>
                <a:ea typeface="Arial"/>
                <a:cs typeface="Arial"/>
                <a:sym typeface="Arial"/>
              </a:defRPr>
            </a:lvl4pPr>
            <a:lvl5pPr marL="0" marR="0" lvl="4" indent="0" algn="r" rtl="0">
              <a:lnSpc>
                <a:spcPct val="85000"/>
              </a:lnSpc>
              <a:spcBef>
                <a:spcPts val="0"/>
              </a:spcBef>
              <a:spcAft>
                <a:spcPts val="0"/>
              </a:spcAft>
              <a:buSzPct val="122222"/>
              <a:buNone/>
              <a:defRPr sz="900" b="1" i="0" u="none" strike="noStrike" cap="none">
                <a:solidFill>
                  <a:schemeClr val="dk1"/>
                </a:solidFill>
                <a:latin typeface="Arial"/>
                <a:ea typeface="Arial"/>
                <a:cs typeface="Arial"/>
                <a:sym typeface="Arial"/>
              </a:defRPr>
            </a:lvl5pPr>
            <a:lvl6pPr marL="190500" marR="0" lvl="5" indent="0" algn="r" rtl="0">
              <a:lnSpc>
                <a:spcPct val="85000"/>
              </a:lnSpc>
              <a:spcBef>
                <a:spcPts val="0"/>
              </a:spcBef>
              <a:spcAft>
                <a:spcPts val="0"/>
              </a:spcAft>
              <a:buSzPct val="122222"/>
              <a:buNone/>
              <a:defRPr sz="900" b="1" i="0" u="none" strike="noStrike" cap="none">
                <a:solidFill>
                  <a:schemeClr val="dk1"/>
                </a:solidFill>
                <a:latin typeface="Arial"/>
                <a:ea typeface="Arial"/>
                <a:cs typeface="Arial"/>
                <a:sym typeface="Arial"/>
              </a:defRPr>
            </a:lvl6pPr>
            <a:lvl7pPr marL="381000" marR="0" lvl="6" indent="0" algn="r" rtl="0">
              <a:lnSpc>
                <a:spcPct val="85000"/>
              </a:lnSpc>
              <a:spcBef>
                <a:spcPts val="0"/>
              </a:spcBef>
              <a:spcAft>
                <a:spcPts val="0"/>
              </a:spcAft>
              <a:buSzPct val="122222"/>
              <a:buNone/>
              <a:defRPr sz="900" b="1" i="0" u="none" strike="noStrike" cap="none">
                <a:solidFill>
                  <a:schemeClr val="dk1"/>
                </a:solidFill>
                <a:latin typeface="Arial"/>
                <a:ea typeface="Arial"/>
                <a:cs typeface="Arial"/>
                <a:sym typeface="Arial"/>
              </a:defRPr>
            </a:lvl7pPr>
            <a:lvl8pPr marL="584200" marR="0" lvl="7" indent="-12700" algn="r" rtl="0">
              <a:lnSpc>
                <a:spcPct val="85000"/>
              </a:lnSpc>
              <a:spcBef>
                <a:spcPts val="0"/>
              </a:spcBef>
              <a:spcAft>
                <a:spcPts val="0"/>
              </a:spcAft>
              <a:buSzPct val="122222"/>
              <a:buNone/>
              <a:defRPr sz="900" b="1" i="0" u="none" strike="noStrike" cap="none">
                <a:solidFill>
                  <a:schemeClr val="dk1"/>
                </a:solidFill>
                <a:latin typeface="Arial"/>
                <a:ea typeface="Arial"/>
                <a:cs typeface="Arial"/>
                <a:sym typeface="Arial"/>
              </a:defRPr>
            </a:lvl8pPr>
            <a:lvl9pPr marL="774700" marR="0" lvl="8" indent="0" algn="r" rtl="0">
              <a:lnSpc>
                <a:spcPct val="85000"/>
              </a:lnSpc>
              <a:spcBef>
                <a:spcPts val="0"/>
              </a:spcBef>
              <a:spcAft>
                <a:spcPts val="0"/>
              </a:spcAft>
              <a:buSzPct val="122222"/>
              <a:buNone/>
              <a:defRPr sz="900" b="1" i="0" u="none" strike="noStrike" cap="none">
                <a:solidFill>
                  <a:schemeClr val="dk1"/>
                </a:solidFill>
                <a:latin typeface="Arial"/>
                <a:ea typeface="Arial"/>
                <a:cs typeface="Arial"/>
                <a:sym typeface="Arial"/>
              </a:defRPr>
            </a:lvl9pPr>
          </a:lstStyle>
          <a:p>
            <a:endParaRPr/>
          </a:p>
        </p:txBody>
      </p:sp>
      <p:grpSp>
        <p:nvGrpSpPr>
          <p:cNvPr id="668" name="Shape 668"/>
          <p:cNvGrpSpPr/>
          <p:nvPr/>
        </p:nvGrpSpPr>
        <p:grpSpPr>
          <a:xfrm>
            <a:off x="7713563" y="4759665"/>
            <a:ext cx="1092062" cy="259751"/>
            <a:chOff x="2349500" y="2886075"/>
            <a:chExt cx="4611750" cy="1096925"/>
          </a:xfrm>
        </p:grpSpPr>
        <p:sp>
          <p:nvSpPr>
            <p:cNvPr id="669" name="Shape 669"/>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chemeClr val="accent1"/>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670" name="Shape 670"/>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chemeClr val="accent1"/>
            </a:solidFill>
            <a:ln>
              <a:noFill/>
            </a:ln>
          </p:spPr>
          <p:txBody>
            <a:bodyPr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671" name="Shape 671"/>
          <p:cNvSpPr txBox="1"/>
          <p:nvPr/>
        </p:nvSpPr>
        <p:spPr>
          <a:xfrm>
            <a:off x="6621835" y="4872370"/>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AA9B8"/>
              </a:buClr>
              <a:buSzPct val="25000"/>
              <a:buFont typeface="Arial"/>
              <a:buNone/>
            </a:pPr>
            <a:r>
              <a:rPr lang="en" sz="500" b="0" i="0" u="none" strike="noStrike" cap="none">
                <a:solidFill>
                  <a:srgbClr val="9AA9B8"/>
                </a:solidFill>
                <a:latin typeface="Open Sans"/>
                <a:ea typeface="Open Sans"/>
                <a:cs typeface="Open Sans"/>
                <a:sym typeface="Open Sans"/>
              </a:rPr>
              <a:t>Confidential and Proprietary</a:t>
            </a:r>
          </a:p>
        </p:txBody>
      </p:sp>
    </p:spTree>
  </p:cSld>
  <p:clrMap bg1="lt1" tx1="dk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2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20.xml"/><Relationship Id="rId3"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1" Type="http://schemas.openxmlformats.org/officeDocument/2006/relationships/slideLayout" Target="../slideLayouts/slideLayout13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png"/><Relationship Id="rId5" Type="http://schemas.openxmlformats.org/officeDocument/2006/relationships/image" Target="../media/image11.png"/><Relationship Id="rId1" Type="http://schemas.openxmlformats.org/officeDocument/2006/relationships/slideLayout" Target="../slideLayouts/slideLayout14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1.xml"/><Relationship Id="rId3"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2.xml"/><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5" Type="http://schemas.openxmlformats.org/officeDocument/2006/relationships/image" Target="../media/image50.jp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8.png"/><Relationship Id="rId1" Type="http://schemas.openxmlformats.org/officeDocument/2006/relationships/slideLayout" Target="../slideLayouts/slideLayout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hyperlink" Target="http://youtube.com/v/chxxVY0F-zM" TargetMode="External"/><Relationship Id="rId4" Type="http://schemas.openxmlformats.org/officeDocument/2006/relationships/image" Target="../media/image23.jpg"/><Relationship Id="rId1" Type="http://schemas.openxmlformats.org/officeDocument/2006/relationships/slideLayout" Target="../slideLayouts/slideLayout4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1" Type="http://schemas.openxmlformats.org/officeDocument/2006/relationships/slideLayout" Target="../slideLayouts/slideLayout1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jpg"/><Relationship Id="rId5" Type="http://schemas.openxmlformats.org/officeDocument/2006/relationships/image" Target="../media/image66.jpg"/><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809" name="Shape 809" descr="presentation_full_logo.png"/>
          <p:cNvPicPr preferRelativeResize="0"/>
          <p:nvPr/>
        </p:nvPicPr>
        <p:blipFill>
          <a:blip r:embed="rId3">
            <a:alphaModFix/>
          </a:blip>
          <a:stretch>
            <a:fillRect/>
          </a:stretch>
        </p:blipFill>
        <p:spPr>
          <a:xfrm>
            <a:off x="392425" y="845522"/>
            <a:ext cx="1510599" cy="342875"/>
          </a:xfrm>
          <a:prstGeom prst="rect">
            <a:avLst/>
          </a:prstGeom>
          <a:noFill/>
          <a:ln>
            <a:noFill/>
          </a:ln>
        </p:spPr>
      </p:pic>
      <p:sp>
        <p:nvSpPr>
          <p:cNvPr id="810" name="Shape 810"/>
          <p:cNvSpPr txBox="1"/>
          <p:nvPr/>
        </p:nvSpPr>
        <p:spPr>
          <a:xfrm>
            <a:off x="243425" y="1724175"/>
            <a:ext cx="8718900" cy="1789200"/>
          </a:xfrm>
          <a:prstGeom prst="rect">
            <a:avLst/>
          </a:prstGeom>
          <a:noFill/>
          <a:ln>
            <a:noFill/>
          </a:ln>
        </p:spPr>
        <p:txBody>
          <a:bodyPr lIns="101250" tIns="101250" rIns="101250" bIns="101250" anchor="t" anchorCtr="0">
            <a:noAutofit/>
          </a:bodyPr>
          <a:lstStyle/>
          <a:p>
            <a:pPr lvl="0" rtl="0">
              <a:lnSpc>
                <a:spcPct val="100000"/>
              </a:lnSpc>
              <a:spcBef>
                <a:spcPts val="0"/>
              </a:spcBef>
              <a:buClr>
                <a:srgbClr val="000000"/>
              </a:buClr>
              <a:buSzPct val="27500"/>
              <a:buFont typeface="Arial"/>
              <a:buNone/>
            </a:pPr>
            <a:r>
              <a:rPr lang="en" sz="4000">
                <a:solidFill>
                  <a:srgbClr val="434343"/>
                </a:solidFill>
                <a:latin typeface="Open Sans"/>
                <a:ea typeface="Open Sans"/>
                <a:cs typeface="Open Sans"/>
                <a:sym typeface="Open Sans"/>
              </a:rPr>
              <a:t>Advances in carrier screening: Making the case for APBD</a:t>
            </a:r>
          </a:p>
          <a:p>
            <a:pPr lvl="0" rtl="0">
              <a:spcBef>
                <a:spcPts val="0"/>
              </a:spcBef>
              <a:buClr>
                <a:srgbClr val="000000"/>
              </a:buClr>
              <a:buFont typeface="Arial"/>
              <a:buNone/>
            </a:pPr>
            <a:endParaRPr sz="4800">
              <a:solidFill>
                <a:srgbClr val="434343"/>
              </a:solidFill>
              <a:latin typeface="Roboto Slab"/>
              <a:ea typeface="Roboto Slab"/>
              <a:cs typeface="Roboto Slab"/>
              <a:sym typeface="Roboto Slab"/>
            </a:endParaRPr>
          </a:p>
        </p:txBody>
      </p:sp>
      <p:sp>
        <p:nvSpPr>
          <p:cNvPr id="811" name="Shape 811"/>
          <p:cNvSpPr txBox="1"/>
          <p:nvPr/>
        </p:nvSpPr>
        <p:spPr>
          <a:xfrm>
            <a:off x="337650" y="3798512"/>
            <a:ext cx="8468700" cy="822600"/>
          </a:xfrm>
          <a:prstGeom prst="rect">
            <a:avLst/>
          </a:prstGeom>
          <a:noFill/>
          <a:ln>
            <a:noFill/>
          </a:ln>
        </p:spPr>
        <p:txBody>
          <a:bodyPr lIns="101250" tIns="101250" rIns="101250" bIns="101250" anchor="t" anchorCtr="0">
            <a:noAutofit/>
          </a:bodyPr>
          <a:lstStyle/>
          <a:p>
            <a:pPr lvl="0" rtl="0">
              <a:lnSpc>
                <a:spcPct val="115000"/>
              </a:lnSpc>
              <a:spcBef>
                <a:spcPts val="0"/>
              </a:spcBef>
              <a:buNone/>
            </a:pPr>
            <a:r>
              <a:rPr lang="en">
                <a:solidFill>
                  <a:srgbClr val="2CB4AC"/>
                </a:solidFill>
                <a:latin typeface="Open Sans"/>
                <a:ea typeface="Open Sans"/>
                <a:cs typeface="Open Sans"/>
                <a:sym typeface="Open Sans"/>
              </a:rPr>
              <a:t>Alana Cecchi, MS, CGC</a:t>
            </a:r>
          </a:p>
          <a:p>
            <a:pPr lvl="0" rtl="0">
              <a:lnSpc>
                <a:spcPct val="115000"/>
              </a:lnSpc>
              <a:spcBef>
                <a:spcPts val="0"/>
              </a:spcBef>
              <a:buNone/>
            </a:pPr>
            <a:r>
              <a:rPr lang="en">
                <a:solidFill>
                  <a:srgbClr val="2CB4AC"/>
                </a:solidFill>
                <a:latin typeface="Open Sans"/>
                <a:ea typeface="Open Sans"/>
                <a:cs typeface="Open Sans"/>
                <a:sym typeface="Open Sans"/>
              </a:rPr>
              <a:t>12.6.2016</a:t>
            </a:r>
          </a:p>
          <a:p>
            <a:pPr lvl="0" rtl="0">
              <a:lnSpc>
                <a:spcPct val="115000"/>
              </a:lnSpc>
              <a:spcBef>
                <a:spcPts val="0"/>
              </a:spcBef>
              <a:buNone/>
            </a:pPr>
            <a:endParaRPr>
              <a:solidFill>
                <a:srgbClr val="2CB4AC"/>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Shape 932"/>
          <p:cNvSpPr txBox="1"/>
          <p:nvPr/>
        </p:nvSpPr>
        <p:spPr>
          <a:xfrm>
            <a:off x="640075" y="3411325"/>
            <a:ext cx="7787700" cy="12285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sz="3000" b="1">
                <a:solidFill>
                  <a:srgbClr val="236E77"/>
                </a:solidFill>
                <a:latin typeface="Open Sans"/>
                <a:ea typeface="Open Sans"/>
                <a:cs typeface="Open Sans"/>
                <a:sym typeface="Open Sans"/>
              </a:rPr>
              <a:t>N=346,790</a:t>
            </a:r>
          </a:p>
          <a:p>
            <a:pPr lvl="0" rtl="0">
              <a:lnSpc>
                <a:spcPct val="115000"/>
              </a:lnSpc>
              <a:spcBef>
                <a:spcPts val="0"/>
              </a:spcBef>
              <a:buNone/>
            </a:pPr>
            <a:r>
              <a:rPr lang="en">
                <a:solidFill>
                  <a:srgbClr val="236E77"/>
                </a:solidFill>
                <a:latin typeface="Open Sans"/>
                <a:ea typeface="Open Sans"/>
                <a:cs typeface="Open Sans"/>
                <a:sym typeface="Open Sans"/>
              </a:rPr>
              <a:t>Published in the Journal of the American Medical Association (JAMA)</a:t>
            </a:r>
          </a:p>
          <a:p>
            <a:pPr lvl="0" rtl="0">
              <a:lnSpc>
                <a:spcPct val="115000"/>
              </a:lnSpc>
              <a:spcBef>
                <a:spcPts val="0"/>
              </a:spcBef>
              <a:buNone/>
            </a:pPr>
            <a:r>
              <a:rPr lang="en">
                <a:solidFill>
                  <a:srgbClr val="236E77"/>
                </a:solidFill>
                <a:latin typeface="Open Sans"/>
                <a:ea typeface="Open Sans"/>
                <a:cs typeface="Open Sans"/>
                <a:sym typeface="Open Sans"/>
              </a:rPr>
              <a:t>August 16, 2016</a:t>
            </a:r>
          </a:p>
          <a:p>
            <a:pPr lvl="0" rtl="0">
              <a:lnSpc>
                <a:spcPct val="115000"/>
              </a:lnSpc>
              <a:spcBef>
                <a:spcPts val="0"/>
              </a:spcBef>
              <a:buNone/>
            </a:pPr>
            <a:endParaRPr sz="1800">
              <a:solidFill>
                <a:schemeClr val="dk1"/>
              </a:solidFill>
              <a:latin typeface="Open Sans"/>
              <a:ea typeface="Open Sans"/>
              <a:cs typeface="Open Sans"/>
              <a:sym typeface="Open Sans"/>
            </a:endParaRPr>
          </a:p>
        </p:txBody>
      </p:sp>
      <p:pic>
        <p:nvPicPr>
          <p:cNvPr id="933" name="Shape 933"/>
          <p:cNvPicPr preferRelativeResize="0"/>
          <p:nvPr/>
        </p:nvPicPr>
        <p:blipFill rotWithShape="1">
          <a:blip r:embed="rId3">
            <a:alphaModFix/>
          </a:blip>
          <a:srcRect l="218" t="32175" r="15556"/>
          <a:stretch/>
        </p:blipFill>
        <p:spPr>
          <a:xfrm>
            <a:off x="697225" y="1314450"/>
            <a:ext cx="7589548" cy="1811225"/>
          </a:xfrm>
          <a:prstGeom prst="rect">
            <a:avLst/>
          </a:prstGeom>
          <a:noFill/>
          <a:ln>
            <a:noFill/>
          </a:ln>
        </p:spPr>
      </p:pic>
      <p:sp>
        <p:nvSpPr>
          <p:cNvPr id="934" name="Shape 934"/>
          <p:cNvSpPr txBox="1"/>
          <p:nvPr/>
        </p:nvSpPr>
        <p:spPr>
          <a:xfrm>
            <a:off x="551550" y="415775"/>
            <a:ext cx="8025000" cy="1079700"/>
          </a:xfrm>
          <a:prstGeom prst="rect">
            <a:avLst/>
          </a:prstGeom>
          <a:noFill/>
          <a:ln>
            <a:noFill/>
          </a:ln>
        </p:spPr>
        <p:txBody>
          <a:bodyPr lIns="101225" tIns="101225" rIns="101225" bIns="101225" anchor="t" anchorCtr="0">
            <a:noAutofit/>
          </a:bodyPr>
          <a:lstStyle/>
          <a:p>
            <a:pPr marL="0" marR="0" lvl="0" indent="0" rtl="0">
              <a:lnSpc>
                <a:spcPct val="115000"/>
              </a:lnSpc>
              <a:spcBef>
                <a:spcPts val="0"/>
              </a:spcBef>
              <a:spcAft>
                <a:spcPts val="700"/>
              </a:spcAft>
              <a:buSzPct val="25000"/>
              <a:buNone/>
            </a:pPr>
            <a:r>
              <a:rPr lang="en" sz="3000">
                <a:solidFill>
                  <a:srgbClr val="434343"/>
                </a:solidFill>
                <a:latin typeface="Open Sans"/>
                <a:ea typeface="Open Sans"/>
                <a:cs typeface="Open Sans"/>
                <a:sym typeface="Open Sans"/>
              </a:rPr>
              <a:t>ECS study in JAMA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Shape 939"/>
          <p:cNvSpPr txBox="1"/>
          <p:nvPr/>
        </p:nvSpPr>
        <p:spPr>
          <a:xfrm>
            <a:off x="345925" y="-1219524"/>
            <a:ext cx="8721000" cy="794399"/>
          </a:xfrm>
          <a:prstGeom prst="rect">
            <a:avLst/>
          </a:prstGeom>
          <a:noFill/>
          <a:ln>
            <a:noFill/>
          </a:ln>
        </p:spPr>
        <p:txBody>
          <a:bodyPr lIns="101250" tIns="101250" rIns="101250" bIns="101250" anchor="ctr" anchorCtr="0">
            <a:noAutofit/>
          </a:bodyPr>
          <a:lstStyle/>
          <a:p>
            <a:pPr lvl="0" rtl="0">
              <a:spcBef>
                <a:spcPts val="0"/>
              </a:spcBef>
              <a:buNone/>
            </a:pPr>
            <a:r>
              <a:rPr lang="en" sz="3600">
                <a:solidFill>
                  <a:srgbClr val="FFFFFF"/>
                </a:solidFill>
                <a:latin typeface="Roboto Slab"/>
                <a:ea typeface="Roboto Slab"/>
                <a:cs typeface="Roboto Slab"/>
                <a:sym typeface="Roboto Slab"/>
              </a:rPr>
              <a:t>Study design &amp; methods</a:t>
            </a:r>
          </a:p>
        </p:txBody>
      </p:sp>
      <p:sp>
        <p:nvSpPr>
          <p:cNvPr id="940" name="Shape 940"/>
          <p:cNvSpPr txBox="1"/>
          <p:nvPr/>
        </p:nvSpPr>
        <p:spPr>
          <a:xfrm>
            <a:off x="10310250" y="2893506"/>
            <a:ext cx="3000000" cy="22500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sz="1200">
                <a:solidFill>
                  <a:schemeClr val="dk1"/>
                </a:solidFill>
              </a:rPr>
              <a:t>&lt;Each ethnic population in the study was well-represented in number, with the smallest group in the ECS study outnumbering the total population of some of the largest genetic studies&gt;</a:t>
            </a:r>
          </a:p>
        </p:txBody>
      </p:sp>
      <p:sp>
        <p:nvSpPr>
          <p:cNvPr id="941" name="Shape 941"/>
          <p:cNvSpPr txBox="1"/>
          <p:nvPr/>
        </p:nvSpPr>
        <p:spPr>
          <a:xfrm>
            <a:off x="274200" y="1371050"/>
            <a:ext cx="8364900" cy="3201000"/>
          </a:xfrm>
          <a:prstGeom prst="rect">
            <a:avLst/>
          </a:prstGeom>
          <a:noFill/>
          <a:ln>
            <a:noFill/>
          </a:ln>
        </p:spPr>
        <p:txBody>
          <a:bodyPr lIns="91425" tIns="91425" rIns="91425" bIns="91425" anchor="t" anchorCtr="0">
            <a:noAutofit/>
          </a:bodyPr>
          <a:lstStyle/>
          <a:p>
            <a:pPr marL="457200" lvl="0" indent="-342900" rtl="0">
              <a:lnSpc>
                <a:spcPct val="115000"/>
              </a:lnSpc>
              <a:spcBef>
                <a:spcPts val="0"/>
              </a:spcBef>
              <a:spcAft>
                <a:spcPts val="2000"/>
              </a:spcAft>
              <a:buClr>
                <a:srgbClr val="2CB4AC"/>
              </a:buClr>
              <a:buSzPct val="100000"/>
              <a:buFont typeface="Open Sans"/>
              <a:buChar char="●"/>
            </a:pPr>
            <a:r>
              <a:rPr lang="en" sz="1800" b="1">
                <a:solidFill>
                  <a:srgbClr val="666666"/>
                </a:solidFill>
                <a:latin typeface="Open Sans"/>
                <a:ea typeface="Open Sans"/>
                <a:cs typeface="Open Sans"/>
                <a:sym typeface="Open Sans"/>
              </a:rPr>
              <a:t>Self-reported ethnicity: </a:t>
            </a:r>
            <a:r>
              <a:rPr lang="en" sz="1800">
                <a:solidFill>
                  <a:srgbClr val="666666"/>
                </a:solidFill>
                <a:latin typeface="Open Sans"/>
                <a:ea typeface="Open Sans"/>
                <a:cs typeface="Open Sans"/>
                <a:sym typeface="Open Sans"/>
              </a:rPr>
              <a:t>15 ethnic categories</a:t>
            </a:r>
          </a:p>
          <a:p>
            <a:pPr marL="457200" lvl="0" indent="-342900" rtl="0">
              <a:lnSpc>
                <a:spcPct val="115000"/>
              </a:lnSpc>
              <a:spcBef>
                <a:spcPts val="0"/>
              </a:spcBef>
              <a:spcAft>
                <a:spcPts val="2000"/>
              </a:spcAft>
              <a:buClr>
                <a:srgbClr val="2CB4AC"/>
              </a:buClr>
              <a:buSzPct val="100000"/>
              <a:buFont typeface="Open Sans"/>
              <a:buChar char="●"/>
            </a:pPr>
            <a:r>
              <a:rPr lang="en" sz="1800" b="1">
                <a:solidFill>
                  <a:srgbClr val="666666"/>
                </a:solidFill>
                <a:latin typeface="Open Sans"/>
                <a:ea typeface="Open Sans"/>
                <a:cs typeface="Open Sans"/>
                <a:sym typeface="Open Sans"/>
              </a:rPr>
              <a:t>Unbiased: </a:t>
            </a:r>
            <a:r>
              <a:rPr lang="en" sz="1800">
                <a:solidFill>
                  <a:srgbClr val="666666"/>
                </a:solidFill>
                <a:latin typeface="Open Sans"/>
                <a:ea typeface="Open Sans"/>
                <a:cs typeface="Open Sans"/>
                <a:sym typeface="Open Sans"/>
              </a:rPr>
              <a:t>Excluded known disease carriers, or those with family history of a condition, infertility, etc.</a:t>
            </a:r>
          </a:p>
          <a:p>
            <a:pPr marL="457200" lvl="0" indent="-342900" rtl="0">
              <a:lnSpc>
                <a:spcPct val="115000"/>
              </a:lnSpc>
              <a:spcBef>
                <a:spcPts val="0"/>
              </a:spcBef>
              <a:spcAft>
                <a:spcPts val="2000"/>
              </a:spcAft>
              <a:buClr>
                <a:srgbClr val="2CB4AC"/>
              </a:buClr>
              <a:buSzPct val="100000"/>
              <a:buFont typeface="Open Sans"/>
              <a:buChar char="●"/>
            </a:pPr>
            <a:r>
              <a:rPr lang="en" sz="1800" b="1">
                <a:solidFill>
                  <a:srgbClr val="666666"/>
                </a:solidFill>
                <a:latin typeface="Open Sans"/>
                <a:ea typeface="Open Sans"/>
                <a:cs typeface="Open Sans"/>
                <a:sym typeface="Open Sans"/>
              </a:rPr>
              <a:t>Clinically relevant: </a:t>
            </a:r>
            <a:r>
              <a:rPr lang="en" sz="1800">
                <a:solidFill>
                  <a:srgbClr val="666666"/>
                </a:solidFill>
                <a:latin typeface="Open Sans"/>
                <a:ea typeface="Open Sans"/>
                <a:cs typeface="Open Sans"/>
                <a:sym typeface="Open Sans"/>
              </a:rPr>
              <a:t>94 severe/profound diseases</a:t>
            </a:r>
          </a:p>
          <a:p>
            <a:pPr marL="914400" lvl="1" indent="-342900" rtl="0">
              <a:lnSpc>
                <a:spcPct val="115000"/>
              </a:lnSpc>
              <a:spcBef>
                <a:spcPts val="0"/>
              </a:spcBef>
              <a:spcAft>
                <a:spcPts val="2000"/>
              </a:spcAft>
              <a:buClr>
                <a:srgbClr val="2CB4AC"/>
              </a:buClr>
              <a:buSzPct val="100000"/>
              <a:buFont typeface="Open Sans"/>
              <a:buChar char="○"/>
            </a:pPr>
            <a:r>
              <a:rPr lang="en" sz="1800">
                <a:solidFill>
                  <a:srgbClr val="666666"/>
                </a:solidFill>
                <a:latin typeface="Open Sans"/>
                <a:ea typeface="Open Sans"/>
                <a:cs typeface="Open Sans"/>
                <a:sym typeface="Open Sans"/>
              </a:rPr>
              <a:t>Exclusions: Mild/moderate phenotypes, VUS</a:t>
            </a:r>
          </a:p>
          <a:p>
            <a:pPr marL="457200" lvl="0" indent="-342900" rtl="0">
              <a:lnSpc>
                <a:spcPct val="115000"/>
              </a:lnSpc>
              <a:spcBef>
                <a:spcPts val="0"/>
              </a:spcBef>
              <a:spcAft>
                <a:spcPts val="2000"/>
              </a:spcAft>
              <a:buClr>
                <a:srgbClr val="2CB4AC"/>
              </a:buClr>
              <a:buSzPct val="100000"/>
              <a:buFont typeface="Open Sans"/>
              <a:buChar char="●"/>
            </a:pPr>
            <a:r>
              <a:rPr lang="en" sz="1800" b="1">
                <a:solidFill>
                  <a:srgbClr val="666666"/>
                </a:solidFill>
                <a:latin typeface="Open Sans"/>
                <a:ea typeface="Open Sans"/>
                <a:cs typeface="Open Sans"/>
                <a:sym typeface="Open Sans"/>
              </a:rPr>
              <a:t>Technology:</a:t>
            </a:r>
            <a:r>
              <a:rPr lang="en" sz="1800">
                <a:solidFill>
                  <a:srgbClr val="666666"/>
                </a:solidFill>
                <a:latin typeface="Open Sans"/>
                <a:ea typeface="Open Sans"/>
                <a:cs typeface="Open Sans"/>
                <a:sym typeface="Open Sans"/>
              </a:rPr>
              <a:t> Targeted genotyping and NGS</a:t>
            </a:r>
          </a:p>
        </p:txBody>
      </p:sp>
      <p:sp>
        <p:nvSpPr>
          <p:cNvPr id="942" name="Shape 942"/>
          <p:cNvSpPr txBox="1"/>
          <p:nvPr/>
        </p:nvSpPr>
        <p:spPr>
          <a:xfrm>
            <a:off x="551550" y="415775"/>
            <a:ext cx="8025000" cy="698100"/>
          </a:xfrm>
          <a:prstGeom prst="rect">
            <a:avLst/>
          </a:prstGeom>
          <a:noFill/>
          <a:ln>
            <a:noFill/>
          </a:ln>
        </p:spPr>
        <p:txBody>
          <a:bodyPr lIns="101225" tIns="101225" rIns="101225" bIns="101225" anchor="t" anchorCtr="0">
            <a:noAutofit/>
          </a:bodyPr>
          <a:lstStyle/>
          <a:p>
            <a:pPr marL="0" marR="0" lvl="0" indent="0" rtl="0">
              <a:lnSpc>
                <a:spcPct val="115000"/>
              </a:lnSpc>
              <a:spcBef>
                <a:spcPts val="0"/>
              </a:spcBef>
              <a:spcAft>
                <a:spcPts val="700"/>
              </a:spcAft>
              <a:buSzPct val="25000"/>
              <a:buNone/>
            </a:pPr>
            <a:r>
              <a:rPr lang="en" sz="3000">
                <a:solidFill>
                  <a:srgbClr val="434343"/>
                </a:solidFill>
                <a:latin typeface="Open Sans"/>
                <a:ea typeface="Open Sans"/>
                <a:cs typeface="Open Sans"/>
                <a:sym typeface="Open Sans"/>
              </a:rPr>
              <a:t>Study design and methods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pic>
        <p:nvPicPr>
          <p:cNvPr id="947" name="Shape 947"/>
          <p:cNvPicPr preferRelativeResize="0"/>
          <p:nvPr/>
        </p:nvPicPr>
        <p:blipFill>
          <a:blip r:embed="rId3">
            <a:alphaModFix/>
          </a:blip>
          <a:stretch>
            <a:fillRect/>
          </a:stretch>
        </p:blipFill>
        <p:spPr>
          <a:xfrm>
            <a:off x="736600" y="1495774"/>
            <a:ext cx="7731123" cy="3147924"/>
          </a:xfrm>
          <a:prstGeom prst="rect">
            <a:avLst/>
          </a:prstGeom>
          <a:noFill/>
          <a:ln>
            <a:noFill/>
          </a:ln>
        </p:spPr>
      </p:pic>
      <p:sp>
        <p:nvSpPr>
          <p:cNvPr id="948" name="Shape 948"/>
          <p:cNvSpPr txBox="1"/>
          <p:nvPr/>
        </p:nvSpPr>
        <p:spPr>
          <a:xfrm>
            <a:off x="551550" y="415775"/>
            <a:ext cx="8505900" cy="1079700"/>
          </a:xfrm>
          <a:prstGeom prst="rect">
            <a:avLst/>
          </a:prstGeom>
          <a:noFill/>
          <a:ln>
            <a:noFill/>
          </a:ln>
        </p:spPr>
        <p:txBody>
          <a:bodyPr lIns="101225" tIns="101225" rIns="101225" bIns="101225" anchor="t" anchorCtr="0">
            <a:noAutofit/>
          </a:bodyPr>
          <a:lstStyle/>
          <a:p>
            <a:pPr marL="0" marR="0" lvl="0" indent="0" rtl="0">
              <a:lnSpc>
                <a:spcPct val="100000"/>
              </a:lnSpc>
              <a:spcBef>
                <a:spcPts val="0"/>
              </a:spcBef>
              <a:spcAft>
                <a:spcPts val="500"/>
              </a:spcAft>
              <a:buSzPct val="25000"/>
              <a:buNone/>
            </a:pPr>
            <a:r>
              <a:rPr lang="en" sz="3000">
                <a:solidFill>
                  <a:srgbClr val="434343"/>
                </a:solidFill>
                <a:latin typeface="Open Sans"/>
                <a:ea typeface="Open Sans"/>
                <a:cs typeface="Open Sans"/>
                <a:sym typeface="Open Sans"/>
              </a:rPr>
              <a:t>ECS study population </a:t>
            </a:r>
            <a:r>
              <a:rPr lang="en" sz="3000" b="1">
                <a:solidFill>
                  <a:srgbClr val="434343"/>
                </a:solidFill>
                <a:latin typeface="Open Sans"/>
                <a:ea typeface="Open Sans"/>
                <a:cs typeface="Open Sans"/>
                <a:sym typeface="Open Sans"/>
              </a:rPr>
              <a:t>N=346,790</a:t>
            </a:r>
          </a:p>
          <a:p>
            <a:pPr marL="0" marR="0" lvl="0" indent="0" rtl="0">
              <a:lnSpc>
                <a:spcPct val="100000"/>
              </a:lnSpc>
              <a:spcBef>
                <a:spcPts val="0"/>
              </a:spcBef>
              <a:spcAft>
                <a:spcPts val="500"/>
              </a:spcAft>
              <a:buSzPct val="25000"/>
              <a:buNone/>
            </a:pPr>
            <a:r>
              <a:rPr lang="en" sz="1800">
                <a:solidFill>
                  <a:srgbClr val="434343"/>
                </a:solidFill>
                <a:latin typeface="Open Sans"/>
                <a:ea typeface="Open Sans"/>
                <a:cs typeface="Open Sans"/>
                <a:sym typeface="Open Sans"/>
              </a:rPr>
              <a:t>The largest, most diverse expanded carrier screening study published to date</a:t>
            </a:r>
          </a:p>
          <a:p>
            <a:pPr marL="0" marR="0" lvl="0" indent="0" rtl="0">
              <a:lnSpc>
                <a:spcPct val="100000"/>
              </a:lnSpc>
              <a:spcBef>
                <a:spcPts val="0"/>
              </a:spcBef>
              <a:spcAft>
                <a:spcPts val="500"/>
              </a:spcAft>
              <a:buNone/>
            </a:pPr>
            <a:endParaRPr sz="3000" b="1">
              <a:solidFill>
                <a:srgbClr val="434343"/>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Shape 953"/>
          <p:cNvSpPr txBox="1"/>
          <p:nvPr/>
        </p:nvSpPr>
        <p:spPr>
          <a:xfrm>
            <a:off x="3261000" y="1253375"/>
            <a:ext cx="5894700" cy="3464100"/>
          </a:xfrm>
          <a:prstGeom prst="rect">
            <a:avLst/>
          </a:prstGeom>
          <a:noFill/>
          <a:ln>
            <a:noFill/>
          </a:ln>
        </p:spPr>
        <p:txBody>
          <a:bodyPr lIns="91425" tIns="91425" rIns="91425" bIns="91425" anchor="t" anchorCtr="0">
            <a:noAutofit/>
          </a:bodyPr>
          <a:lstStyle/>
          <a:p>
            <a:pPr lvl="0" rtl="0">
              <a:lnSpc>
                <a:spcPct val="115000"/>
              </a:lnSpc>
              <a:spcBef>
                <a:spcPts val="0"/>
              </a:spcBef>
              <a:spcAft>
                <a:spcPts val="2000"/>
              </a:spcAft>
              <a:buNone/>
            </a:pPr>
            <a:r>
              <a:rPr lang="en" sz="1800" b="1">
                <a:solidFill>
                  <a:srgbClr val="CCCCCC"/>
                </a:solidFill>
                <a:latin typeface="Open Sans"/>
                <a:ea typeface="Open Sans"/>
                <a:cs typeface="Open Sans"/>
                <a:sym typeface="Open Sans"/>
              </a:rPr>
              <a:t>Progression of carrier screening</a:t>
            </a:r>
          </a:p>
          <a:p>
            <a:pPr lvl="0" rtl="0">
              <a:lnSpc>
                <a:spcPct val="115000"/>
              </a:lnSpc>
              <a:spcBef>
                <a:spcPts val="0"/>
              </a:spcBef>
              <a:spcAft>
                <a:spcPts val="2000"/>
              </a:spcAft>
              <a:buNone/>
            </a:pPr>
            <a:r>
              <a:rPr lang="en" sz="1800" b="1">
                <a:solidFill>
                  <a:srgbClr val="3DB5AD"/>
                </a:solidFill>
                <a:latin typeface="Open Sans"/>
                <a:ea typeface="Open Sans"/>
                <a:cs typeface="Open Sans"/>
                <a:sym typeface="Open Sans"/>
              </a:rPr>
              <a:t>Results from JAMA study </a:t>
            </a:r>
          </a:p>
          <a:p>
            <a:pPr lvl="0" rtl="0">
              <a:lnSpc>
                <a:spcPct val="115000"/>
              </a:lnSpc>
              <a:spcBef>
                <a:spcPts val="0"/>
              </a:spcBef>
              <a:spcAft>
                <a:spcPts val="2000"/>
              </a:spcAft>
              <a:buNone/>
            </a:pPr>
            <a:r>
              <a:rPr lang="en" sz="1800" b="1">
                <a:solidFill>
                  <a:srgbClr val="CCCCCC"/>
                </a:solidFill>
                <a:latin typeface="Open Sans"/>
                <a:ea typeface="Open Sans"/>
                <a:cs typeface="Open Sans"/>
                <a:sym typeface="Open Sans"/>
              </a:rPr>
              <a:t>Considerations for adding new diseases</a:t>
            </a:r>
          </a:p>
          <a:p>
            <a:pPr lvl="0" rtl="0">
              <a:lnSpc>
                <a:spcPct val="115000"/>
              </a:lnSpc>
              <a:spcBef>
                <a:spcPts val="0"/>
              </a:spcBef>
              <a:spcAft>
                <a:spcPts val="2000"/>
              </a:spcAft>
              <a:buNone/>
            </a:pPr>
            <a:r>
              <a:rPr lang="en" sz="1800" b="1">
                <a:solidFill>
                  <a:srgbClr val="CCCCCC"/>
                </a:solidFill>
                <a:latin typeface="Open Sans"/>
                <a:ea typeface="Open Sans"/>
                <a:cs typeface="Open Sans"/>
                <a:sym typeface="Open Sans"/>
              </a:rPr>
              <a:t>Increasing accessibility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Shape 958"/>
          <p:cNvSpPr txBox="1"/>
          <p:nvPr/>
        </p:nvSpPr>
        <p:spPr>
          <a:xfrm>
            <a:off x="551550" y="2041300"/>
            <a:ext cx="3087000" cy="2102100"/>
          </a:xfrm>
          <a:prstGeom prst="rect">
            <a:avLst/>
          </a:prstGeom>
          <a:noFill/>
          <a:ln>
            <a:noFill/>
          </a:ln>
        </p:spPr>
        <p:txBody>
          <a:bodyPr lIns="91425" tIns="91425" rIns="91425" bIns="91425" anchor="t" anchorCtr="0">
            <a:noAutofit/>
          </a:bodyPr>
          <a:lstStyle/>
          <a:p>
            <a:pPr lvl="0" rtl="0">
              <a:lnSpc>
                <a:spcPct val="115000"/>
              </a:lnSpc>
              <a:spcBef>
                <a:spcPts val="0"/>
              </a:spcBef>
              <a:buClr>
                <a:srgbClr val="000000"/>
              </a:buClr>
              <a:buSzPct val="61111"/>
              <a:buFont typeface="Arial"/>
              <a:buNone/>
            </a:pPr>
            <a:r>
              <a:rPr lang="en" sz="1800">
                <a:solidFill>
                  <a:srgbClr val="45818E"/>
                </a:solidFill>
                <a:latin typeface="Open Sans"/>
                <a:ea typeface="Open Sans"/>
                <a:cs typeface="Open Sans"/>
                <a:sym typeface="Open Sans"/>
              </a:rPr>
              <a:t>Guideline-based carrier screenings miss a significant percentage of pregnancies affected by serious conditions:</a:t>
            </a:r>
          </a:p>
        </p:txBody>
      </p:sp>
      <p:pic>
        <p:nvPicPr>
          <p:cNvPr id="959" name="Shape 959"/>
          <p:cNvPicPr preferRelativeResize="0"/>
          <p:nvPr/>
        </p:nvPicPr>
        <p:blipFill rotWithShape="1">
          <a:blip r:embed="rId3">
            <a:alphaModFix/>
          </a:blip>
          <a:srcRect r="50052"/>
          <a:stretch/>
        </p:blipFill>
        <p:spPr>
          <a:xfrm>
            <a:off x="3800391" y="1763125"/>
            <a:ext cx="4694336" cy="1150049"/>
          </a:xfrm>
          <a:prstGeom prst="rect">
            <a:avLst/>
          </a:prstGeom>
          <a:noFill/>
          <a:ln>
            <a:noFill/>
          </a:ln>
        </p:spPr>
      </p:pic>
      <p:pic>
        <p:nvPicPr>
          <p:cNvPr id="960" name="Shape 960"/>
          <p:cNvPicPr preferRelativeResize="0"/>
          <p:nvPr/>
        </p:nvPicPr>
        <p:blipFill rotWithShape="1">
          <a:blip r:embed="rId3">
            <a:alphaModFix/>
          </a:blip>
          <a:srcRect l="50551" r="-499"/>
          <a:stretch/>
        </p:blipFill>
        <p:spPr>
          <a:xfrm>
            <a:off x="3731975" y="2859975"/>
            <a:ext cx="4694336" cy="1150049"/>
          </a:xfrm>
          <a:prstGeom prst="rect">
            <a:avLst/>
          </a:prstGeom>
          <a:noFill/>
          <a:ln>
            <a:noFill/>
          </a:ln>
        </p:spPr>
      </p:pic>
      <p:sp>
        <p:nvSpPr>
          <p:cNvPr id="961" name="Shape 961"/>
          <p:cNvSpPr txBox="1"/>
          <p:nvPr/>
        </p:nvSpPr>
        <p:spPr>
          <a:xfrm>
            <a:off x="551550" y="415775"/>
            <a:ext cx="8025000" cy="1079700"/>
          </a:xfrm>
          <a:prstGeom prst="rect">
            <a:avLst/>
          </a:prstGeom>
          <a:noFill/>
          <a:ln>
            <a:noFill/>
          </a:ln>
        </p:spPr>
        <p:txBody>
          <a:bodyPr lIns="101225" tIns="101225" rIns="101225" bIns="101225" anchor="t" anchorCtr="0">
            <a:noAutofit/>
          </a:bodyPr>
          <a:lstStyle/>
          <a:p>
            <a:pPr marL="0" marR="0" lvl="0" indent="0" rtl="0">
              <a:lnSpc>
                <a:spcPct val="115000"/>
              </a:lnSpc>
              <a:spcBef>
                <a:spcPts val="0"/>
              </a:spcBef>
              <a:spcAft>
                <a:spcPts val="700"/>
              </a:spcAft>
              <a:buSzPct val="25000"/>
              <a:buNone/>
            </a:pPr>
            <a:r>
              <a:rPr lang="en" sz="3000">
                <a:solidFill>
                  <a:srgbClr val="434343"/>
                </a:solidFill>
                <a:latin typeface="Open Sans"/>
                <a:ea typeface="Open Sans"/>
                <a:cs typeface="Open Sans"/>
                <a:sym typeface="Open Sans"/>
              </a:rPr>
              <a:t>Current guidelines can miss affected pregnancies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pic>
        <p:nvPicPr>
          <p:cNvPr id="966" name="Shape 966"/>
          <p:cNvPicPr preferRelativeResize="0"/>
          <p:nvPr/>
        </p:nvPicPr>
        <p:blipFill rotWithShape="1">
          <a:blip r:embed="rId3">
            <a:alphaModFix/>
          </a:blip>
          <a:srcRect b="16051"/>
          <a:stretch/>
        </p:blipFill>
        <p:spPr>
          <a:xfrm>
            <a:off x="2860475" y="552449"/>
            <a:ext cx="6084874" cy="4133851"/>
          </a:xfrm>
          <a:prstGeom prst="rect">
            <a:avLst/>
          </a:prstGeom>
          <a:noFill/>
          <a:ln>
            <a:noFill/>
          </a:ln>
        </p:spPr>
      </p:pic>
      <p:grpSp>
        <p:nvGrpSpPr>
          <p:cNvPr id="967" name="Shape 967"/>
          <p:cNvGrpSpPr/>
          <p:nvPr/>
        </p:nvGrpSpPr>
        <p:grpSpPr>
          <a:xfrm>
            <a:off x="407450" y="2023725"/>
            <a:ext cx="1608274" cy="2584650"/>
            <a:chOff x="6727075" y="861675"/>
            <a:chExt cx="1608274" cy="2584650"/>
          </a:xfrm>
        </p:grpSpPr>
        <p:pic>
          <p:nvPicPr>
            <p:cNvPr id="968" name="Shape 968"/>
            <p:cNvPicPr preferRelativeResize="0"/>
            <p:nvPr/>
          </p:nvPicPr>
          <p:blipFill rotWithShape="1">
            <a:blip r:embed="rId3">
              <a:alphaModFix/>
            </a:blip>
            <a:srcRect l="3899" t="89011" r="72734" b="1886"/>
            <a:stretch/>
          </p:blipFill>
          <p:spPr>
            <a:xfrm>
              <a:off x="6803150" y="861675"/>
              <a:ext cx="1532199" cy="483024"/>
            </a:xfrm>
            <a:prstGeom prst="rect">
              <a:avLst/>
            </a:prstGeom>
            <a:noFill/>
            <a:ln>
              <a:noFill/>
            </a:ln>
          </p:spPr>
        </p:pic>
        <p:pic>
          <p:nvPicPr>
            <p:cNvPr id="969" name="Shape 969"/>
            <p:cNvPicPr preferRelativeResize="0"/>
            <p:nvPr/>
          </p:nvPicPr>
          <p:blipFill rotWithShape="1">
            <a:blip r:embed="rId3">
              <a:alphaModFix/>
            </a:blip>
            <a:srcRect l="27125" t="89461" r="52694" b="1436"/>
            <a:stretch/>
          </p:blipFill>
          <p:spPr>
            <a:xfrm>
              <a:off x="6761837" y="1575450"/>
              <a:ext cx="1323325" cy="483024"/>
            </a:xfrm>
            <a:prstGeom prst="rect">
              <a:avLst/>
            </a:prstGeom>
            <a:noFill/>
            <a:ln>
              <a:noFill/>
            </a:ln>
          </p:spPr>
        </p:pic>
        <p:pic>
          <p:nvPicPr>
            <p:cNvPr id="970" name="Shape 970"/>
            <p:cNvPicPr preferRelativeResize="0"/>
            <p:nvPr/>
          </p:nvPicPr>
          <p:blipFill rotWithShape="1">
            <a:blip r:embed="rId3">
              <a:alphaModFix/>
            </a:blip>
            <a:srcRect l="48526" t="88437" r="28107" b="1072"/>
            <a:stretch/>
          </p:blipFill>
          <p:spPr>
            <a:xfrm>
              <a:off x="6727075" y="2236987"/>
              <a:ext cx="1532199" cy="556675"/>
            </a:xfrm>
            <a:prstGeom prst="rect">
              <a:avLst/>
            </a:prstGeom>
            <a:noFill/>
            <a:ln>
              <a:noFill/>
            </a:ln>
          </p:spPr>
        </p:pic>
        <p:pic>
          <p:nvPicPr>
            <p:cNvPr id="971" name="Shape 971"/>
            <p:cNvPicPr preferRelativeResize="0"/>
            <p:nvPr/>
          </p:nvPicPr>
          <p:blipFill rotWithShape="1">
            <a:blip r:embed="rId3">
              <a:alphaModFix/>
            </a:blip>
            <a:srcRect l="75003" t="88437" r="3755" b="1072"/>
            <a:stretch/>
          </p:blipFill>
          <p:spPr>
            <a:xfrm>
              <a:off x="6761850" y="2889650"/>
              <a:ext cx="1392872" cy="556675"/>
            </a:xfrm>
            <a:prstGeom prst="rect">
              <a:avLst/>
            </a:prstGeom>
            <a:noFill/>
            <a:ln>
              <a:noFill/>
            </a:ln>
          </p:spPr>
        </p:pic>
      </p:grpSp>
      <p:sp>
        <p:nvSpPr>
          <p:cNvPr id="972" name="Shape 972"/>
          <p:cNvSpPr txBox="1"/>
          <p:nvPr/>
        </p:nvSpPr>
        <p:spPr>
          <a:xfrm>
            <a:off x="399150" y="641125"/>
            <a:ext cx="2829900" cy="2102100"/>
          </a:xfrm>
          <a:prstGeom prst="rect">
            <a:avLst/>
          </a:prstGeom>
          <a:noFill/>
          <a:ln>
            <a:noFill/>
          </a:ln>
        </p:spPr>
        <p:txBody>
          <a:bodyPr lIns="91425" tIns="91425" rIns="91425" bIns="91425" anchor="t" anchorCtr="0">
            <a:noAutofit/>
          </a:bodyPr>
          <a:lstStyle/>
          <a:p>
            <a:pPr lvl="0" rtl="0">
              <a:lnSpc>
                <a:spcPct val="115000"/>
              </a:lnSpc>
              <a:spcBef>
                <a:spcPts val="0"/>
              </a:spcBef>
              <a:buClr>
                <a:srgbClr val="000000"/>
              </a:buClr>
              <a:buSzPct val="61111"/>
              <a:buFont typeface="Arial"/>
              <a:buNone/>
            </a:pPr>
            <a:r>
              <a:rPr lang="en" sz="1800">
                <a:solidFill>
                  <a:srgbClr val="45818E"/>
                </a:solidFill>
                <a:latin typeface="Open Sans"/>
                <a:ea typeface="Open Sans"/>
                <a:cs typeface="Open Sans"/>
                <a:sym typeface="Open Sans"/>
              </a:rPr>
              <a:t>Increased detection of affected pregnancies with ECS by ethnicity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Shape 977"/>
          <p:cNvSpPr txBox="1">
            <a:spLocks noGrp="1"/>
          </p:cNvSpPr>
          <p:nvPr>
            <p:ph type="title"/>
          </p:nvPr>
        </p:nvSpPr>
        <p:spPr>
          <a:xfrm>
            <a:off x="225525" y="1"/>
            <a:ext cx="8725800" cy="888900"/>
          </a:xfrm>
          <a:prstGeom prst="rect">
            <a:avLst/>
          </a:prstGeom>
          <a:noFill/>
          <a:ln>
            <a:noFill/>
          </a:ln>
        </p:spPr>
        <p:txBody>
          <a:bodyPr lIns="34275" tIns="34275" rIns="34275" bIns="34275" anchor="ctr" anchorCtr="0">
            <a:noAutofit/>
          </a:bodyPr>
          <a:lstStyle/>
          <a:p>
            <a:pPr marL="0" marR="0" lvl="0" indent="0" algn="l" rtl="0">
              <a:lnSpc>
                <a:spcPct val="100000"/>
              </a:lnSpc>
              <a:spcBef>
                <a:spcPts val="0"/>
              </a:spcBef>
              <a:spcAft>
                <a:spcPts val="0"/>
              </a:spcAft>
              <a:buClr>
                <a:srgbClr val="FFFFFF"/>
              </a:buClr>
              <a:buSzPct val="25000"/>
              <a:buFont typeface="Roboto Slab"/>
              <a:buNone/>
            </a:pPr>
            <a:r>
              <a:rPr lang="en" sz="3200"/>
              <a:t>Key findings — a</a:t>
            </a:r>
            <a:r>
              <a:rPr lang="en" sz="3200" b="0" i="0" u="none" strike="noStrike" cap="none">
                <a:solidFill>
                  <a:srgbClr val="FFFFFF"/>
                </a:solidFill>
                <a:latin typeface="Roboto Slab"/>
                <a:ea typeface="Roboto Slab"/>
                <a:cs typeface="Roboto Slab"/>
                <a:sym typeface="Roboto Slab"/>
              </a:rPr>
              <a:t> clear case for ECS</a:t>
            </a:r>
          </a:p>
        </p:txBody>
      </p:sp>
      <p:sp>
        <p:nvSpPr>
          <p:cNvPr id="978" name="Shape 978"/>
          <p:cNvSpPr/>
          <p:nvPr/>
        </p:nvSpPr>
        <p:spPr>
          <a:xfrm>
            <a:off x="6283625" y="2216225"/>
            <a:ext cx="2544600" cy="2262600"/>
          </a:xfrm>
          <a:prstGeom prst="rect">
            <a:avLst/>
          </a:prstGeom>
          <a:solidFill>
            <a:srgbClr val="F3F3F3"/>
          </a:solid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Font typeface="Arial"/>
              <a:buNone/>
            </a:pPr>
            <a:endParaRPr sz="1600" b="1" i="0" u="none" strike="noStrike" cap="none">
              <a:solidFill>
                <a:srgbClr val="000000"/>
              </a:solidFill>
              <a:latin typeface="Open Sans"/>
              <a:ea typeface="Open Sans"/>
              <a:cs typeface="Open Sans"/>
              <a:sym typeface="Open Sans"/>
            </a:endParaRPr>
          </a:p>
        </p:txBody>
      </p:sp>
      <p:sp>
        <p:nvSpPr>
          <p:cNvPr id="979" name="Shape 979"/>
          <p:cNvSpPr/>
          <p:nvPr/>
        </p:nvSpPr>
        <p:spPr>
          <a:xfrm>
            <a:off x="3299700" y="2216225"/>
            <a:ext cx="2544600" cy="2262600"/>
          </a:xfrm>
          <a:prstGeom prst="rect">
            <a:avLst/>
          </a:prstGeom>
          <a:solidFill>
            <a:srgbClr val="F3F3F3"/>
          </a:solid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Font typeface="Arial"/>
              <a:buNone/>
            </a:pPr>
            <a:endParaRPr sz="1600" b="1" i="0" u="none" strike="noStrike" cap="none">
              <a:solidFill>
                <a:srgbClr val="000000"/>
              </a:solidFill>
              <a:latin typeface="Open Sans"/>
              <a:ea typeface="Open Sans"/>
              <a:cs typeface="Open Sans"/>
              <a:sym typeface="Open Sans"/>
            </a:endParaRPr>
          </a:p>
        </p:txBody>
      </p:sp>
      <p:sp>
        <p:nvSpPr>
          <p:cNvPr id="980" name="Shape 980"/>
          <p:cNvSpPr/>
          <p:nvPr/>
        </p:nvSpPr>
        <p:spPr>
          <a:xfrm>
            <a:off x="315775" y="2216225"/>
            <a:ext cx="2544600" cy="2262600"/>
          </a:xfrm>
          <a:prstGeom prst="rect">
            <a:avLst/>
          </a:prstGeom>
          <a:solidFill>
            <a:srgbClr val="F3F3F3"/>
          </a:solid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Font typeface="Arial"/>
              <a:buNone/>
            </a:pPr>
            <a:endParaRPr sz="1600" b="1" i="0" u="none" strike="noStrike" cap="none">
              <a:solidFill>
                <a:srgbClr val="000000"/>
              </a:solidFill>
              <a:latin typeface="Open Sans"/>
              <a:ea typeface="Open Sans"/>
              <a:cs typeface="Open Sans"/>
              <a:sym typeface="Open Sans"/>
            </a:endParaRPr>
          </a:p>
        </p:txBody>
      </p:sp>
      <p:sp>
        <p:nvSpPr>
          <p:cNvPr id="981" name="Shape 981"/>
          <p:cNvSpPr txBox="1"/>
          <p:nvPr/>
        </p:nvSpPr>
        <p:spPr>
          <a:xfrm>
            <a:off x="315800" y="2216200"/>
            <a:ext cx="2544600" cy="2262600"/>
          </a:xfrm>
          <a:prstGeom prst="rect">
            <a:avLst/>
          </a:prstGeom>
          <a:noFill/>
          <a:ln>
            <a:noFill/>
          </a:ln>
        </p:spPr>
        <p:txBody>
          <a:bodyPr lIns="91425" tIns="91425" rIns="91425" bIns="91425" anchor="ctr" anchorCtr="0">
            <a:noAutofit/>
          </a:bodyPr>
          <a:lstStyle/>
          <a:p>
            <a:pPr marL="0" marR="0" lvl="0" indent="0" algn="ctr" rtl="0">
              <a:lnSpc>
                <a:spcPct val="115000"/>
              </a:lnSpc>
              <a:spcBef>
                <a:spcPts val="0"/>
              </a:spcBef>
              <a:spcAft>
                <a:spcPts val="0"/>
              </a:spcAft>
              <a:buClr>
                <a:srgbClr val="000000"/>
              </a:buClr>
              <a:buSzPct val="25000"/>
              <a:buFont typeface="Arial"/>
              <a:buNone/>
            </a:pPr>
            <a:r>
              <a:rPr lang="en" sz="1600" b="1" i="0" u="none" strike="noStrike" cap="none">
                <a:solidFill>
                  <a:srgbClr val="666666"/>
                </a:solidFill>
                <a:latin typeface="Open Sans"/>
                <a:ea typeface="Open Sans"/>
                <a:cs typeface="Open Sans"/>
                <a:sym typeface="Open Sans"/>
              </a:rPr>
              <a:t>Ethnicity and family history should not be used to limit carrier screening.</a:t>
            </a:r>
          </a:p>
        </p:txBody>
      </p:sp>
      <p:sp>
        <p:nvSpPr>
          <p:cNvPr id="982" name="Shape 982"/>
          <p:cNvSpPr txBox="1"/>
          <p:nvPr/>
        </p:nvSpPr>
        <p:spPr>
          <a:xfrm>
            <a:off x="6283625" y="2216200"/>
            <a:ext cx="2544600" cy="2262600"/>
          </a:xfrm>
          <a:prstGeom prst="rect">
            <a:avLst/>
          </a:prstGeom>
          <a:noFill/>
          <a:ln>
            <a:noFill/>
          </a:ln>
        </p:spPr>
        <p:txBody>
          <a:bodyPr lIns="91425" tIns="91425" rIns="91425" bIns="91425" anchor="ctr" anchorCtr="0">
            <a:noAutofit/>
          </a:bodyPr>
          <a:lstStyle/>
          <a:p>
            <a:pPr marL="0" marR="0" lvl="0" indent="0" algn="ctr" rtl="0">
              <a:lnSpc>
                <a:spcPct val="115000"/>
              </a:lnSpc>
              <a:spcBef>
                <a:spcPts val="0"/>
              </a:spcBef>
              <a:spcAft>
                <a:spcPts val="0"/>
              </a:spcAft>
              <a:buClr>
                <a:schemeClr val="dk1"/>
              </a:buClr>
              <a:buSzPct val="25000"/>
              <a:buFont typeface="Arial"/>
              <a:buNone/>
            </a:pPr>
            <a:r>
              <a:rPr lang="en" sz="1600" b="1" i="0" u="none" strike="noStrike" cap="none">
                <a:solidFill>
                  <a:srgbClr val="666666"/>
                </a:solidFill>
                <a:latin typeface="Open Sans"/>
                <a:ea typeface="Open Sans"/>
                <a:cs typeface="Open Sans"/>
                <a:sym typeface="Open Sans"/>
              </a:rPr>
              <a:t>Standard risk assessment of serious, actionable disorders is needed for all couples.</a:t>
            </a:r>
          </a:p>
        </p:txBody>
      </p:sp>
      <p:sp>
        <p:nvSpPr>
          <p:cNvPr id="983" name="Shape 983"/>
          <p:cNvSpPr txBox="1"/>
          <p:nvPr/>
        </p:nvSpPr>
        <p:spPr>
          <a:xfrm>
            <a:off x="315775" y="1180175"/>
            <a:ext cx="8512500" cy="948600"/>
          </a:xfrm>
          <a:prstGeom prst="rect">
            <a:avLst/>
          </a:prstGeom>
          <a:noFill/>
          <a:ln>
            <a:noFill/>
          </a:ln>
        </p:spPr>
        <p:txBody>
          <a:bodyPr lIns="101250" tIns="101250" rIns="101250" bIns="101250" anchor="t" anchorCtr="0">
            <a:noAutofit/>
          </a:bodyPr>
          <a:lstStyle/>
          <a:p>
            <a:pPr marL="0" marR="0" lvl="0" indent="0" algn="ctr" rtl="0">
              <a:lnSpc>
                <a:spcPct val="100000"/>
              </a:lnSpc>
              <a:spcBef>
                <a:spcPts val="0"/>
              </a:spcBef>
              <a:spcAft>
                <a:spcPts val="0"/>
              </a:spcAft>
              <a:buClr>
                <a:srgbClr val="45818E"/>
              </a:buClr>
              <a:buSzPct val="25000"/>
              <a:buFont typeface="Open Sans"/>
              <a:buNone/>
            </a:pPr>
            <a:r>
              <a:rPr lang="en" sz="2200" b="1">
                <a:solidFill>
                  <a:srgbClr val="45818E"/>
                </a:solidFill>
                <a:latin typeface="Open Sans"/>
                <a:ea typeface="Open Sans"/>
                <a:cs typeface="Open Sans"/>
                <a:sym typeface="Open Sans"/>
              </a:rPr>
              <a:t>Compared to guidelines, </a:t>
            </a:r>
            <a:r>
              <a:rPr lang="en" sz="2200" b="1" i="0" u="none" strike="noStrike" cap="none">
                <a:solidFill>
                  <a:srgbClr val="45818E"/>
                </a:solidFill>
                <a:latin typeface="Open Sans"/>
                <a:ea typeface="Open Sans"/>
                <a:cs typeface="Open Sans"/>
                <a:sym typeface="Open Sans"/>
              </a:rPr>
              <a:t>ECS identifies more pregnancies affected by serious conditions across ethnicities </a:t>
            </a:r>
          </a:p>
        </p:txBody>
      </p:sp>
      <p:sp>
        <p:nvSpPr>
          <p:cNvPr id="984" name="Shape 984"/>
          <p:cNvSpPr txBox="1"/>
          <p:nvPr/>
        </p:nvSpPr>
        <p:spPr>
          <a:xfrm>
            <a:off x="3299700" y="2216200"/>
            <a:ext cx="2544600" cy="2262600"/>
          </a:xfrm>
          <a:prstGeom prst="rect">
            <a:avLst/>
          </a:prstGeom>
          <a:noFill/>
          <a:ln>
            <a:noFill/>
          </a:ln>
        </p:spPr>
        <p:txBody>
          <a:bodyPr lIns="91425" tIns="91425" rIns="91425" bIns="91425" anchor="ctr" anchorCtr="0">
            <a:noAutofit/>
          </a:bodyPr>
          <a:lstStyle/>
          <a:p>
            <a:pPr marL="0" marR="0" lvl="0" indent="0" algn="ctr" rtl="0">
              <a:lnSpc>
                <a:spcPct val="115000"/>
              </a:lnSpc>
              <a:spcBef>
                <a:spcPts val="0"/>
              </a:spcBef>
              <a:spcAft>
                <a:spcPts val="0"/>
              </a:spcAft>
              <a:buClr>
                <a:schemeClr val="dk1"/>
              </a:buClr>
              <a:buSzPct val="25000"/>
              <a:buFont typeface="Arial"/>
              <a:buNone/>
            </a:pPr>
            <a:r>
              <a:rPr lang="en" sz="1600" b="1" i="0" u="none" strike="noStrike" cap="none">
                <a:solidFill>
                  <a:srgbClr val="666666"/>
                </a:solidFill>
                <a:latin typeface="Open Sans"/>
                <a:ea typeface="Open Sans"/>
                <a:cs typeface="Open Sans"/>
                <a:sym typeface="Open Sans"/>
              </a:rPr>
              <a:t>Risk of significant number of severe and profound conditions is present across the population.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Shape 989"/>
          <p:cNvSpPr txBox="1"/>
          <p:nvPr/>
        </p:nvSpPr>
        <p:spPr>
          <a:xfrm>
            <a:off x="3261000" y="1253375"/>
            <a:ext cx="5894700" cy="3464100"/>
          </a:xfrm>
          <a:prstGeom prst="rect">
            <a:avLst/>
          </a:prstGeom>
          <a:noFill/>
          <a:ln>
            <a:noFill/>
          </a:ln>
        </p:spPr>
        <p:txBody>
          <a:bodyPr lIns="91425" tIns="91425" rIns="91425" bIns="91425" anchor="t" anchorCtr="0">
            <a:noAutofit/>
          </a:bodyPr>
          <a:lstStyle/>
          <a:p>
            <a:pPr lvl="0" rtl="0">
              <a:lnSpc>
                <a:spcPct val="115000"/>
              </a:lnSpc>
              <a:spcBef>
                <a:spcPts val="0"/>
              </a:spcBef>
              <a:spcAft>
                <a:spcPts val="2000"/>
              </a:spcAft>
              <a:buNone/>
            </a:pPr>
            <a:r>
              <a:rPr lang="en" sz="1800" b="1">
                <a:solidFill>
                  <a:srgbClr val="CCCCCC"/>
                </a:solidFill>
                <a:latin typeface="Open Sans"/>
                <a:ea typeface="Open Sans"/>
                <a:cs typeface="Open Sans"/>
                <a:sym typeface="Open Sans"/>
              </a:rPr>
              <a:t>Progression of carrier screening</a:t>
            </a:r>
          </a:p>
          <a:p>
            <a:pPr lvl="0" rtl="0">
              <a:lnSpc>
                <a:spcPct val="115000"/>
              </a:lnSpc>
              <a:spcBef>
                <a:spcPts val="0"/>
              </a:spcBef>
              <a:spcAft>
                <a:spcPts val="2000"/>
              </a:spcAft>
              <a:buNone/>
            </a:pPr>
            <a:r>
              <a:rPr lang="en" sz="1800" b="1">
                <a:solidFill>
                  <a:srgbClr val="CCCCCC"/>
                </a:solidFill>
                <a:latin typeface="Open Sans"/>
                <a:ea typeface="Open Sans"/>
                <a:cs typeface="Open Sans"/>
                <a:sym typeface="Open Sans"/>
              </a:rPr>
              <a:t>Results from JAMA study </a:t>
            </a:r>
          </a:p>
          <a:p>
            <a:pPr lvl="0" rtl="0">
              <a:lnSpc>
                <a:spcPct val="115000"/>
              </a:lnSpc>
              <a:spcBef>
                <a:spcPts val="0"/>
              </a:spcBef>
              <a:spcAft>
                <a:spcPts val="2000"/>
              </a:spcAft>
              <a:buNone/>
            </a:pPr>
            <a:r>
              <a:rPr lang="en" sz="1800" b="1">
                <a:solidFill>
                  <a:srgbClr val="3DB5AD"/>
                </a:solidFill>
                <a:latin typeface="Open Sans"/>
                <a:ea typeface="Open Sans"/>
                <a:cs typeface="Open Sans"/>
                <a:sym typeface="Open Sans"/>
              </a:rPr>
              <a:t>Considerations for adding new diseases</a:t>
            </a:r>
          </a:p>
          <a:p>
            <a:pPr lvl="0" rtl="0">
              <a:lnSpc>
                <a:spcPct val="115000"/>
              </a:lnSpc>
              <a:spcBef>
                <a:spcPts val="0"/>
              </a:spcBef>
              <a:spcAft>
                <a:spcPts val="2000"/>
              </a:spcAft>
              <a:buNone/>
            </a:pPr>
            <a:r>
              <a:rPr lang="en" sz="1800" b="1">
                <a:solidFill>
                  <a:srgbClr val="CCCCCC"/>
                </a:solidFill>
                <a:latin typeface="Open Sans"/>
                <a:ea typeface="Open Sans"/>
                <a:cs typeface="Open Sans"/>
                <a:sym typeface="Open Sans"/>
              </a:rPr>
              <a:t>Increasing accessibility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Shape 994"/>
          <p:cNvSpPr txBox="1">
            <a:spLocks noGrp="1"/>
          </p:cNvSpPr>
          <p:nvPr>
            <p:ph type="title" idx="4294967295"/>
          </p:nvPr>
        </p:nvSpPr>
        <p:spPr>
          <a:xfrm>
            <a:off x="225515" y="515334"/>
            <a:ext cx="8725800" cy="493799"/>
          </a:xfrm>
          <a:prstGeom prst="rect">
            <a:avLst/>
          </a:prstGeom>
          <a:noFill/>
          <a:ln>
            <a:noFill/>
          </a:ln>
        </p:spPr>
        <p:txBody>
          <a:bodyPr lIns="68575" tIns="68575" rIns="68575" bIns="68575" anchor="t" anchorCtr="0">
            <a:noAutofit/>
          </a:bodyPr>
          <a:lstStyle/>
          <a:p>
            <a:pPr marL="0" marR="0" lvl="0" indent="0" algn="l" rtl="0">
              <a:lnSpc>
                <a:spcPct val="100000"/>
              </a:lnSpc>
              <a:spcBef>
                <a:spcPts val="0"/>
              </a:spcBef>
              <a:spcAft>
                <a:spcPts val="0"/>
              </a:spcAft>
              <a:buClr>
                <a:srgbClr val="FFFFFF"/>
              </a:buClr>
              <a:buSzPct val="25000"/>
              <a:buFont typeface="Roboto Slab"/>
              <a:buNone/>
            </a:pPr>
            <a:r>
              <a:rPr lang="en">
                <a:solidFill>
                  <a:srgbClr val="000000"/>
                </a:solidFill>
                <a:latin typeface="Open Sans"/>
                <a:ea typeface="Open Sans"/>
                <a:cs typeface="Open Sans"/>
                <a:sym typeface="Open Sans"/>
              </a:rPr>
              <a:t>Designed to exacting standards</a:t>
            </a:r>
          </a:p>
        </p:txBody>
      </p:sp>
      <p:sp>
        <p:nvSpPr>
          <p:cNvPr id="995" name="Shape 995"/>
          <p:cNvSpPr txBox="1"/>
          <p:nvPr/>
        </p:nvSpPr>
        <p:spPr>
          <a:xfrm>
            <a:off x="721250" y="1875175"/>
            <a:ext cx="7626300" cy="2031300"/>
          </a:xfrm>
          <a:prstGeom prst="rect">
            <a:avLst/>
          </a:prstGeom>
          <a:noFill/>
          <a:ln w="15875" cap="flat" cmpd="sng">
            <a:solidFill>
              <a:srgbClr val="C0000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2800" b="1" i="0" u="none" strike="noStrike" cap="none">
                <a:solidFill>
                  <a:srgbClr val="666666"/>
                </a:solidFill>
                <a:latin typeface="Open Sans"/>
                <a:ea typeface="Open Sans"/>
                <a:cs typeface="Open Sans"/>
                <a:sym typeface="Open Sans"/>
              </a:rPr>
              <a:t>Systematic Design and Comparison of</a:t>
            </a:r>
          </a:p>
          <a:p>
            <a:pPr marL="0" marR="0" lvl="0" indent="0" algn="l" rtl="0">
              <a:lnSpc>
                <a:spcPct val="100000"/>
              </a:lnSpc>
              <a:spcBef>
                <a:spcPts val="0"/>
              </a:spcBef>
              <a:spcAft>
                <a:spcPts val="0"/>
              </a:spcAft>
              <a:buClr>
                <a:srgbClr val="000000"/>
              </a:buClr>
              <a:buSzPct val="25000"/>
              <a:buFont typeface="Arial"/>
              <a:buNone/>
            </a:pPr>
            <a:r>
              <a:rPr lang="en" sz="2800" b="1" i="0" u="none" strike="noStrike" cap="none">
                <a:solidFill>
                  <a:srgbClr val="666666"/>
                </a:solidFill>
                <a:latin typeface="Open Sans"/>
                <a:ea typeface="Open Sans"/>
                <a:cs typeface="Open Sans"/>
                <a:sym typeface="Open Sans"/>
              </a:rPr>
              <a:t>Expanded Carrier Screening Panels</a:t>
            </a:r>
          </a:p>
          <a:p>
            <a:pPr marL="0" marR="0" lvl="0" indent="0" algn="l" rtl="0">
              <a:lnSpc>
                <a:spcPct val="100000"/>
              </a:lnSpc>
              <a:spcBef>
                <a:spcPts val="0"/>
              </a:spcBef>
              <a:spcAft>
                <a:spcPts val="0"/>
              </a:spcAft>
              <a:buClr>
                <a:srgbClr val="000000"/>
              </a:buClr>
              <a:buSzPct val="25000"/>
              <a:buFont typeface="Arial"/>
              <a:buNone/>
            </a:pPr>
            <a:r>
              <a:rPr lang="en" sz="1400" b="0" i="0" u="none" strike="noStrike" cap="none">
                <a:solidFill>
                  <a:srgbClr val="666666"/>
                </a:solidFill>
                <a:latin typeface="Open Sans"/>
                <a:ea typeface="Open Sans"/>
                <a:cs typeface="Open Sans"/>
                <a:sym typeface="Open Sans"/>
              </a:rPr>
              <a:t/>
            </a:r>
            <a:br>
              <a:rPr lang="en" sz="1400" b="0" i="0" u="none" strike="noStrike" cap="none">
                <a:solidFill>
                  <a:srgbClr val="666666"/>
                </a:solidFill>
                <a:latin typeface="Open Sans"/>
                <a:ea typeface="Open Sans"/>
                <a:cs typeface="Open Sans"/>
                <a:sym typeface="Open Sans"/>
              </a:rPr>
            </a:br>
            <a:r>
              <a:rPr lang="en" sz="1400" b="0" i="0" u="none" strike="noStrike" cap="none">
                <a:solidFill>
                  <a:srgbClr val="666666"/>
                </a:solidFill>
                <a:latin typeface="Open Sans"/>
                <a:ea typeface="Open Sans"/>
                <a:cs typeface="Open Sans"/>
                <a:sym typeface="Open Sans"/>
              </a:rPr>
              <a:t>Kyle A. Beauchamp, PhD; </a:t>
            </a:r>
            <a:r>
              <a:rPr lang="en">
                <a:solidFill>
                  <a:srgbClr val="666666"/>
                </a:solidFill>
                <a:latin typeface="Open Sans"/>
                <a:ea typeface="Open Sans"/>
                <a:cs typeface="Open Sans"/>
                <a:sym typeface="Open Sans"/>
              </a:rPr>
              <a:t>Dale Muzzey, PhD; Kenny Wong, MS CGC; </a:t>
            </a:r>
            <a:r>
              <a:rPr lang="en" sz="1400" b="0" i="0" u="none" strike="noStrike" cap="none">
                <a:solidFill>
                  <a:srgbClr val="666666"/>
                </a:solidFill>
                <a:latin typeface="Open Sans"/>
                <a:ea typeface="Open Sans"/>
                <a:cs typeface="Open Sans"/>
                <a:sym typeface="Open Sans"/>
              </a:rPr>
              <a:t>Sophie I. Candille, PhD; Eric A. Evans, PhD; James D. Goldberg, MD; Imran S. Haque, PhD; Gregory J. Hogan, PhD; H. Peter Kang, MD; Kambiz Karimi, PhD; Gabriel A. Lazarin, MS CGC; Nikita Mehta, MS CGC; Rebecca Mar-Heyming, PhD; </a:t>
            </a:r>
          </a:p>
        </p:txBody>
      </p:sp>
      <p:sp>
        <p:nvSpPr>
          <p:cNvPr id="996" name="Shape 996"/>
          <p:cNvSpPr txBox="1"/>
          <p:nvPr/>
        </p:nvSpPr>
        <p:spPr>
          <a:xfrm>
            <a:off x="662608" y="1567405"/>
            <a:ext cx="6268200" cy="307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1400" b="0" i="0" u="none" strike="noStrike" cap="none">
                <a:solidFill>
                  <a:srgbClr val="666666"/>
                </a:solidFill>
                <a:latin typeface="Open Sans"/>
                <a:ea typeface="Open Sans"/>
                <a:cs typeface="Open Sans"/>
                <a:sym typeface="Open Sans"/>
              </a:rPr>
              <a:t>Counsyl </a:t>
            </a:r>
            <a:r>
              <a:rPr lang="en" sz="1400" b="0" i="1" u="none" strike="noStrike" cap="none">
                <a:solidFill>
                  <a:srgbClr val="666666"/>
                </a:solidFill>
                <a:latin typeface="Open Sans"/>
                <a:ea typeface="Open Sans"/>
                <a:cs typeface="Open Sans"/>
                <a:sym typeface="Open Sans"/>
              </a:rPr>
              <a:t>Family Prep Screen</a:t>
            </a:r>
            <a:r>
              <a:rPr lang="en" sz="1400" b="0" i="0" u="none" strike="noStrike" cap="none">
                <a:solidFill>
                  <a:srgbClr val="666666"/>
                </a:solidFill>
                <a:latin typeface="Open Sans"/>
                <a:ea typeface="Open Sans"/>
                <a:cs typeface="Open Sans"/>
                <a:sym typeface="Open Sans"/>
              </a:rPr>
              <a:t>, Design Blueprint</a:t>
            </a:r>
          </a:p>
        </p:txBody>
      </p:sp>
      <p:sp>
        <p:nvSpPr>
          <p:cNvPr id="997" name="Shape 997"/>
          <p:cNvSpPr txBox="1"/>
          <p:nvPr/>
        </p:nvSpPr>
        <p:spPr>
          <a:xfrm>
            <a:off x="716525" y="4216500"/>
            <a:ext cx="5620500" cy="611400"/>
          </a:xfrm>
          <a:prstGeom prst="rect">
            <a:avLst/>
          </a:prstGeom>
          <a:noFill/>
          <a:ln>
            <a:noFill/>
          </a:ln>
        </p:spPr>
        <p:txBody>
          <a:bodyPr lIns="91425" tIns="91425" rIns="91425" bIns="91425" anchor="ctr" anchorCtr="0">
            <a:noAutofit/>
          </a:bodyPr>
          <a:lstStyle/>
          <a:p>
            <a:pPr lvl="0" rtl="0">
              <a:spcBef>
                <a:spcPts val="0"/>
              </a:spcBef>
              <a:buNone/>
            </a:pPr>
            <a:r>
              <a:rPr lang="en" sz="2000" u="sng">
                <a:solidFill>
                  <a:srgbClr val="0000FF"/>
                </a:solidFill>
                <a:latin typeface="Open Sans"/>
                <a:ea typeface="Open Sans"/>
                <a:cs typeface="Open Sans"/>
                <a:sym typeface="Open Sans"/>
              </a:rPr>
              <a:t>fps.counsyl.com/blueprint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Shape 1002"/>
          <p:cNvSpPr txBox="1">
            <a:spLocks noGrp="1"/>
          </p:cNvSpPr>
          <p:nvPr>
            <p:ph type="title" idx="4294967295"/>
          </p:nvPr>
        </p:nvSpPr>
        <p:spPr>
          <a:xfrm>
            <a:off x="225515" y="286734"/>
            <a:ext cx="8725800" cy="493800"/>
          </a:xfrm>
          <a:prstGeom prst="rect">
            <a:avLst/>
          </a:prstGeom>
        </p:spPr>
        <p:txBody>
          <a:bodyPr lIns="68575" tIns="68575" rIns="68575" bIns="68575" anchor="t" anchorCtr="0">
            <a:noAutofit/>
          </a:bodyPr>
          <a:lstStyle/>
          <a:p>
            <a:pPr lvl="0" rtl="0">
              <a:spcBef>
                <a:spcPts val="0"/>
              </a:spcBef>
              <a:buNone/>
            </a:pPr>
            <a:r>
              <a:rPr lang="en">
                <a:solidFill>
                  <a:srgbClr val="000000"/>
                </a:solidFill>
                <a:latin typeface="Open Sans"/>
                <a:ea typeface="Open Sans"/>
                <a:cs typeface="Open Sans"/>
                <a:sym typeface="Open Sans"/>
              </a:rPr>
              <a:t>Selecting the right diseases, not just more</a:t>
            </a:r>
          </a:p>
          <a:p>
            <a:pPr lvl="0" rtl="0">
              <a:spcBef>
                <a:spcPts val="0"/>
              </a:spcBef>
              <a:buNone/>
            </a:pPr>
            <a:endParaRPr/>
          </a:p>
        </p:txBody>
      </p:sp>
      <p:pic>
        <p:nvPicPr>
          <p:cNvPr id="1003" name="Shape 1003"/>
          <p:cNvPicPr preferRelativeResize="0"/>
          <p:nvPr/>
        </p:nvPicPr>
        <p:blipFill>
          <a:blip r:embed="rId3">
            <a:alphaModFix/>
          </a:blip>
          <a:stretch>
            <a:fillRect/>
          </a:stretch>
        </p:blipFill>
        <p:spPr>
          <a:xfrm>
            <a:off x="1434150" y="1720324"/>
            <a:ext cx="4574401" cy="3295301"/>
          </a:xfrm>
          <a:prstGeom prst="rect">
            <a:avLst/>
          </a:prstGeom>
          <a:noFill/>
          <a:ln>
            <a:noFill/>
          </a:ln>
        </p:spPr>
      </p:pic>
      <p:sp>
        <p:nvSpPr>
          <p:cNvPr id="1004" name="Shape 1004"/>
          <p:cNvSpPr txBox="1"/>
          <p:nvPr/>
        </p:nvSpPr>
        <p:spPr>
          <a:xfrm>
            <a:off x="206300" y="963200"/>
            <a:ext cx="5609100" cy="552300"/>
          </a:xfrm>
          <a:prstGeom prst="rect">
            <a:avLst/>
          </a:prstGeom>
          <a:noFill/>
          <a:ln>
            <a:noFill/>
          </a:ln>
        </p:spPr>
        <p:txBody>
          <a:bodyPr lIns="91425" tIns="91425" rIns="91425" bIns="91425" anchor="t" anchorCtr="0">
            <a:noAutofit/>
          </a:bodyPr>
          <a:lstStyle/>
          <a:p>
            <a:pPr lvl="0" rtl="0">
              <a:spcBef>
                <a:spcPts val="0"/>
              </a:spcBef>
              <a:buNone/>
            </a:pPr>
            <a:r>
              <a:rPr lang="en" sz="1800" b="1" i="1" u="sng">
                <a:solidFill>
                  <a:srgbClr val="01BEBD"/>
                </a:solidFill>
                <a:latin typeface="Open Sans"/>
                <a:ea typeface="Open Sans"/>
                <a:cs typeface="Open Sans"/>
                <a:sym typeface="Open Sans"/>
              </a:rPr>
              <a:t>Family Prep Screen</a:t>
            </a:r>
            <a:r>
              <a:rPr lang="en" sz="1800" b="1" u="sng">
                <a:solidFill>
                  <a:srgbClr val="01BEBD"/>
                </a:solidFill>
                <a:latin typeface="Open Sans"/>
                <a:ea typeface="Open Sans"/>
                <a:cs typeface="Open Sans"/>
                <a:sym typeface="Open Sans"/>
              </a:rPr>
              <a:t> disease selection criteria</a:t>
            </a:r>
          </a:p>
        </p:txBody>
      </p:sp>
      <p:sp>
        <p:nvSpPr>
          <p:cNvPr id="1005" name="Shape 1005"/>
          <p:cNvSpPr txBox="1"/>
          <p:nvPr/>
        </p:nvSpPr>
        <p:spPr>
          <a:xfrm>
            <a:off x="435487" y="1214908"/>
            <a:ext cx="4737300" cy="948599"/>
          </a:xfrm>
          <a:prstGeom prst="rect">
            <a:avLst/>
          </a:prstGeom>
          <a:noFill/>
          <a:ln>
            <a:noFill/>
          </a:ln>
        </p:spPr>
        <p:txBody>
          <a:bodyPr lIns="91425" tIns="91425" rIns="91425" bIns="91425" anchor="t" anchorCtr="0">
            <a:noAutofit/>
          </a:bodyPr>
          <a:lstStyle/>
          <a:p>
            <a:pPr lvl="0" algn="ctr" rtl="0">
              <a:lnSpc>
                <a:spcPct val="115000"/>
              </a:lnSpc>
              <a:spcBef>
                <a:spcPts val="1000"/>
              </a:spcBef>
              <a:buNone/>
            </a:pPr>
            <a:r>
              <a:rPr lang="en" sz="1800">
                <a:solidFill>
                  <a:srgbClr val="535961"/>
                </a:solidFill>
                <a:latin typeface="Open Sans"/>
                <a:ea typeface="Open Sans"/>
                <a:cs typeface="Open Sans"/>
                <a:sym typeface="Open Sans"/>
              </a:rPr>
              <a:t>Reviewed &gt;650 genes</a:t>
            </a:r>
          </a:p>
        </p:txBody>
      </p:sp>
      <p:sp>
        <p:nvSpPr>
          <p:cNvPr id="1006" name="Shape 1006"/>
          <p:cNvSpPr txBox="1"/>
          <p:nvPr/>
        </p:nvSpPr>
        <p:spPr>
          <a:xfrm>
            <a:off x="5842424" y="2138800"/>
            <a:ext cx="3185100" cy="8001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 sz="3000" b="1" i="0" u="none" strike="noStrike" cap="none">
                <a:solidFill>
                  <a:srgbClr val="01BEBD"/>
                </a:solidFill>
                <a:latin typeface="Open Sans"/>
                <a:ea typeface="Open Sans"/>
                <a:cs typeface="Open Sans"/>
                <a:sym typeface="Open Sans"/>
              </a:rPr>
              <a:t>&gt;</a:t>
            </a:r>
            <a:r>
              <a:rPr lang="en" sz="3000" b="1">
                <a:solidFill>
                  <a:srgbClr val="01BEBD"/>
                </a:solidFill>
                <a:latin typeface="Open Sans"/>
                <a:ea typeface="Open Sans"/>
                <a:cs typeface="Open Sans"/>
                <a:sym typeface="Open Sans"/>
              </a:rPr>
              <a:t>175</a:t>
            </a:r>
            <a:r>
              <a:rPr lang="en" sz="3000" b="1" i="0" u="none" strike="noStrike" cap="none">
                <a:solidFill>
                  <a:srgbClr val="01BEBD"/>
                </a:solidFill>
                <a:latin typeface="Open Sans"/>
                <a:ea typeface="Open Sans"/>
                <a:cs typeface="Open Sans"/>
                <a:sym typeface="Open Sans"/>
              </a:rPr>
              <a:t> diseases</a:t>
            </a:r>
          </a:p>
          <a:p>
            <a:pPr marL="342900" lvl="1" indent="-190500" rtl="0">
              <a:lnSpc>
                <a:spcPct val="115000"/>
              </a:lnSpc>
              <a:spcBef>
                <a:spcPts val="400"/>
              </a:spcBef>
              <a:buClr>
                <a:srgbClr val="666666"/>
              </a:buClr>
              <a:buSzPct val="100000"/>
              <a:buFont typeface="Roboto Slab"/>
              <a:buChar char="○"/>
            </a:pPr>
            <a:r>
              <a:rPr lang="en" sz="1600">
                <a:solidFill>
                  <a:srgbClr val="666666"/>
                </a:solidFill>
                <a:latin typeface="Roboto Slab"/>
                <a:ea typeface="Roboto Slab"/>
                <a:cs typeface="Roboto Slab"/>
                <a:sym typeface="Roboto Slab"/>
              </a:rPr>
              <a:t>Universal + Expanded Jewish Panel (&gt;225 genes)</a:t>
            </a:r>
          </a:p>
          <a:p>
            <a:pPr marL="342900" lvl="1" indent="-190500" rtl="0">
              <a:spcBef>
                <a:spcPts val="0"/>
              </a:spcBef>
              <a:buClr>
                <a:srgbClr val="666666"/>
              </a:buClr>
              <a:buSzPct val="100000"/>
              <a:buFont typeface="Roboto Slab"/>
              <a:buChar char="○"/>
            </a:pPr>
            <a:r>
              <a:rPr lang="en" sz="1600">
                <a:solidFill>
                  <a:srgbClr val="666666"/>
                </a:solidFill>
                <a:latin typeface="Roboto Slab"/>
                <a:ea typeface="Roboto Slab"/>
                <a:cs typeface="Roboto Slab"/>
                <a:sym typeface="Roboto Slab"/>
              </a:rPr>
              <a:t>All 52 diseases recommended by JGDC (Jewish Genetic Disease Consortium)</a:t>
            </a:r>
          </a:p>
          <a:p>
            <a:pPr marL="0" marR="0" lvl="0" indent="0" algn="l" rtl="0">
              <a:lnSpc>
                <a:spcPct val="100000"/>
              </a:lnSpc>
              <a:spcBef>
                <a:spcPts val="0"/>
              </a:spcBef>
              <a:spcAft>
                <a:spcPts val="0"/>
              </a:spcAft>
              <a:buClr>
                <a:srgbClr val="FFFFFF"/>
              </a:buClr>
              <a:buFont typeface="Arial"/>
              <a:buNone/>
            </a:pPr>
            <a:endParaRPr>
              <a:solidFill>
                <a:srgbClr val="666666"/>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pic>
        <p:nvPicPr>
          <p:cNvPr id="816" name="Shape 816" descr="Screenshot 2016-11-23 07.30.14.png"/>
          <p:cNvPicPr preferRelativeResize="0"/>
          <p:nvPr/>
        </p:nvPicPr>
        <p:blipFill rotWithShape="1">
          <a:blip r:embed="rId3">
            <a:alphaModFix/>
          </a:blip>
          <a:srcRect t="4594" b="4603"/>
          <a:stretch/>
        </p:blipFill>
        <p:spPr>
          <a:xfrm>
            <a:off x="551550" y="1722025"/>
            <a:ext cx="1232400" cy="1232400"/>
          </a:xfrm>
          <a:prstGeom prst="ellipse">
            <a:avLst/>
          </a:prstGeom>
          <a:noFill/>
          <a:ln w="9525" cap="flat" cmpd="sng">
            <a:solidFill>
              <a:srgbClr val="B7B7B7"/>
            </a:solidFill>
            <a:prstDash val="solid"/>
            <a:round/>
            <a:headEnd type="none" w="med" len="med"/>
            <a:tailEnd type="none" w="med" len="med"/>
          </a:ln>
        </p:spPr>
      </p:pic>
      <p:sp>
        <p:nvSpPr>
          <p:cNvPr id="817" name="Shape 817"/>
          <p:cNvSpPr txBox="1">
            <a:spLocks noGrp="1"/>
          </p:cNvSpPr>
          <p:nvPr>
            <p:ph type="body" idx="1"/>
          </p:nvPr>
        </p:nvSpPr>
        <p:spPr>
          <a:xfrm>
            <a:off x="1926625" y="1722025"/>
            <a:ext cx="4433100" cy="1438200"/>
          </a:xfrm>
          <a:prstGeom prst="rect">
            <a:avLst/>
          </a:prstGeom>
          <a:noFill/>
          <a:ln>
            <a:noFill/>
          </a:ln>
        </p:spPr>
        <p:txBody>
          <a:bodyPr lIns="91425" tIns="91425" rIns="91425" bIns="91425" anchor="t" anchorCtr="0">
            <a:noAutofit/>
          </a:bodyPr>
          <a:lstStyle/>
          <a:p>
            <a:pPr lvl="0" algn="l" rtl="0">
              <a:spcBef>
                <a:spcPts val="0"/>
              </a:spcBef>
              <a:buNone/>
            </a:pPr>
            <a:r>
              <a:rPr lang="en" b="1">
                <a:solidFill>
                  <a:srgbClr val="26B3AB"/>
                </a:solidFill>
              </a:rPr>
              <a:t>Alana Cecchi MS, CGC</a:t>
            </a:r>
          </a:p>
          <a:p>
            <a:pPr lvl="0" algn="l" rtl="0">
              <a:spcBef>
                <a:spcPts val="0"/>
              </a:spcBef>
              <a:buNone/>
            </a:pPr>
            <a:endParaRPr sz="1100">
              <a:solidFill>
                <a:srgbClr val="434343"/>
              </a:solidFill>
            </a:endParaRPr>
          </a:p>
          <a:p>
            <a:pPr lvl="0" algn="l" rtl="0">
              <a:spcBef>
                <a:spcPts val="0"/>
              </a:spcBef>
              <a:buNone/>
            </a:pPr>
            <a:r>
              <a:rPr lang="en" sz="1100">
                <a:solidFill>
                  <a:srgbClr val="434343"/>
                </a:solidFill>
              </a:rPr>
              <a:t>Medical Science Liaison, Counsyl</a:t>
            </a:r>
          </a:p>
          <a:p>
            <a:pPr lvl="0" algn="l" rtl="0">
              <a:spcBef>
                <a:spcPts val="0"/>
              </a:spcBef>
              <a:buNone/>
            </a:pPr>
            <a:r>
              <a:rPr lang="en" sz="1100">
                <a:solidFill>
                  <a:srgbClr val="434343"/>
                </a:solidFill>
              </a:rPr>
              <a:t>Board Certified Genetic Counselor</a:t>
            </a:r>
          </a:p>
          <a:p>
            <a:pPr lvl="0" algn="l" rtl="0">
              <a:spcBef>
                <a:spcPts val="0"/>
              </a:spcBef>
              <a:buNone/>
            </a:pPr>
            <a:endParaRPr sz="1100">
              <a:solidFill>
                <a:srgbClr val="434343"/>
              </a:solidFill>
            </a:endParaRPr>
          </a:p>
        </p:txBody>
      </p:sp>
      <p:sp>
        <p:nvSpPr>
          <p:cNvPr id="818" name="Shape 818"/>
          <p:cNvSpPr txBox="1">
            <a:spLocks noGrp="1"/>
          </p:cNvSpPr>
          <p:nvPr>
            <p:ph type="body" idx="2"/>
          </p:nvPr>
        </p:nvSpPr>
        <p:spPr>
          <a:xfrm>
            <a:off x="1926625" y="3452400"/>
            <a:ext cx="2895300" cy="1218300"/>
          </a:xfrm>
          <a:prstGeom prst="rect">
            <a:avLst/>
          </a:prstGeom>
          <a:noFill/>
          <a:ln>
            <a:noFill/>
          </a:ln>
        </p:spPr>
        <p:txBody>
          <a:bodyPr lIns="91425" tIns="91425" rIns="91425" bIns="91425" anchor="t" anchorCtr="0">
            <a:noAutofit/>
          </a:bodyPr>
          <a:lstStyle/>
          <a:p>
            <a:pPr lvl="0" algn="l" rtl="0">
              <a:spcBef>
                <a:spcPts val="0"/>
              </a:spcBef>
              <a:buNone/>
            </a:pPr>
            <a:r>
              <a:rPr lang="en" b="1">
                <a:solidFill>
                  <a:srgbClr val="26B3AB"/>
                </a:solidFill>
              </a:rPr>
              <a:t>Shivani Nazareth, MS, CGC</a:t>
            </a:r>
          </a:p>
          <a:p>
            <a:pPr lvl="0" algn="l" rtl="0">
              <a:spcBef>
                <a:spcPts val="0"/>
              </a:spcBef>
              <a:buNone/>
            </a:pPr>
            <a:endParaRPr>
              <a:solidFill>
                <a:srgbClr val="434343"/>
              </a:solidFill>
            </a:endParaRPr>
          </a:p>
          <a:p>
            <a:pPr lvl="0" algn="l" rtl="0">
              <a:spcBef>
                <a:spcPts val="0"/>
              </a:spcBef>
              <a:buNone/>
            </a:pPr>
            <a:r>
              <a:rPr lang="en" sz="1100">
                <a:solidFill>
                  <a:srgbClr val="434343"/>
                </a:solidFill>
              </a:rPr>
              <a:t>Director, Medical Affairs, Counsyl</a:t>
            </a:r>
          </a:p>
          <a:p>
            <a:pPr marL="0" lvl="0" indent="0" algn="l" rtl="0">
              <a:spcBef>
                <a:spcPts val="0"/>
              </a:spcBef>
              <a:buNone/>
            </a:pPr>
            <a:r>
              <a:rPr lang="en" sz="1100">
                <a:solidFill>
                  <a:srgbClr val="434343"/>
                </a:solidFill>
              </a:rPr>
              <a:t>Board Certified Genetic Counselor</a:t>
            </a:r>
          </a:p>
        </p:txBody>
      </p:sp>
      <p:pic>
        <p:nvPicPr>
          <p:cNvPr id="819" name="Shape 819"/>
          <p:cNvPicPr preferRelativeResize="0"/>
          <p:nvPr/>
        </p:nvPicPr>
        <p:blipFill>
          <a:blip r:embed="rId4">
            <a:alphaModFix/>
          </a:blip>
          <a:stretch>
            <a:fillRect/>
          </a:stretch>
        </p:blipFill>
        <p:spPr>
          <a:xfrm>
            <a:off x="551550" y="3400567"/>
            <a:ext cx="1232400" cy="1229100"/>
          </a:xfrm>
          <a:prstGeom prst="ellipse">
            <a:avLst/>
          </a:prstGeom>
          <a:noFill/>
          <a:ln w="9525" cap="flat" cmpd="sng">
            <a:solidFill>
              <a:srgbClr val="B7B7B7"/>
            </a:solidFill>
            <a:prstDash val="solid"/>
            <a:round/>
            <a:headEnd type="none" w="med" len="med"/>
            <a:tailEnd type="none" w="med" len="med"/>
          </a:ln>
        </p:spPr>
      </p:pic>
      <p:sp>
        <p:nvSpPr>
          <p:cNvPr id="820" name="Shape 820"/>
          <p:cNvSpPr txBox="1"/>
          <p:nvPr/>
        </p:nvSpPr>
        <p:spPr>
          <a:xfrm>
            <a:off x="551550" y="415775"/>
            <a:ext cx="8025000" cy="1218300"/>
          </a:xfrm>
          <a:prstGeom prst="rect">
            <a:avLst/>
          </a:prstGeom>
          <a:noFill/>
          <a:ln>
            <a:noFill/>
          </a:ln>
        </p:spPr>
        <p:txBody>
          <a:bodyPr lIns="101225" tIns="101225" rIns="101225" bIns="101225" anchor="t" anchorCtr="0">
            <a:noAutofit/>
          </a:bodyPr>
          <a:lstStyle/>
          <a:p>
            <a:pPr marL="0" marR="0" lvl="0" indent="0" rtl="0">
              <a:lnSpc>
                <a:spcPct val="115000"/>
              </a:lnSpc>
              <a:spcBef>
                <a:spcPts val="0"/>
              </a:spcBef>
              <a:spcAft>
                <a:spcPts val="700"/>
              </a:spcAft>
              <a:buSzPct val="25000"/>
              <a:buNone/>
            </a:pPr>
            <a:r>
              <a:rPr lang="en" sz="3000">
                <a:solidFill>
                  <a:srgbClr val="434343"/>
                </a:solidFill>
                <a:latin typeface="Open Sans"/>
                <a:ea typeface="Open Sans"/>
                <a:cs typeface="Open Sans"/>
                <a:sym typeface="Open Sans"/>
              </a:rPr>
              <a:t>Introductions</a:t>
            </a:r>
            <a:r>
              <a:rPr lang="en" sz="3600">
                <a:solidFill>
                  <a:srgbClr val="434343"/>
                </a:solidFill>
                <a:latin typeface="Roboto Slab"/>
                <a:ea typeface="Roboto Slab"/>
                <a:cs typeface="Roboto Slab"/>
                <a:sym typeface="Roboto Slab"/>
              </a:rPr>
              <a:t/>
            </a:r>
            <a:br>
              <a:rPr lang="en" sz="3600">
                <a:solidFill>
                  <a:srgbClr val="434343"/>
                </a:solidFill>
                <a:latin typeface="Roboto Slab"/>
                <a:ea typeface="Roboto Slab"/>
                <a:cs typeface="Roboto Slab"/>
                <a:sym typeface="Roboto Slab"/>
              </a:rPr>
            </a:br>
            <a:r>
              <a:rPr lang="en" sz="1800">
                <a:solidFill>
                  <a:srgbClr val="434343"/>
                </a:solidFill>
                <a:latin typeface="Open Sans"/>
                <a:ea typeface="Open Sans"/>
                <a:cs typeface="Open Sans"/>
                <a:sym typeface="Open Sans"/>
              </a:rPr>
              <a:t>...and our formal disclosures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Shape 1011"/>
          <p:cNvSpPr txBox="1">
            <a:spLocks noGrp="1"/>
          </p:cNvSpPr>
          <p:nvPr>
            <p:ph type="title" idx="4294967295"/>
          </p:nvPr>
        </p:nvSpPr>
        <p:spPr>
          <a:xfrm>
            <a:off x="225515" y="362934"/>
            <a:ext cx="8725800" cy="493800"/>
          </a:xfrm>
          <a:prstGeom prst="rect">
            <a:avLst/>
          </a:prstGeom>
          <a:noFill/>
          <a:ln>
            <a:noFill/>
          </a:ln>
        </p:spPr>
        <p:txBody>
          <a:bodyPr lIns="68575" tIns="68575" rIns="68575" bIns="68575" anchor="t" anchorCtr="0">
            <a:noAutofit/>
          </a:bodyPr>
          <a:lstStyle/>
          <a:p>
            <a:pPr marL="0" marR="0" lvl="0" indent="0" algn="l" rtl="0">
              <a:lnSpc>
                <a:spcPct val="100000"/>
              </a:lnSpc>
              <a:spcBef>
                <a:spcPts val="0"/>
              </a:spcBef>
              <a:spcAft>
                <a:spcPts val="0"/>
              </a:spcAft>
              <a:buClr>
                <a:srgbClr val="FFFFFF"/>
              </a:buClr>
              <a:buSzPct val="25000"/>
              <a:buFont typeface="Roboto Slab"/>
              <a:buNone/>
            </a:pPr>
            <a:r>
              <a:rPr lang="en" i="1">
                <a:solidFill>
                  <a:srgbClr val="000000"/>
                </a:solidFill>
                <a:latin typeface="Open Sans"/>
                <a:ea typeface="Open Sans"/>
                <a:cs typeface="Open Sans"/>
                <a:sym typeface="Open Sans"/>
              </a:rPr>
              <a:t>GBE1</a:t>
            </a:r>
            <a:r>
              <a:rPr lang="en">
                <a:solidFill>
                  <a:srgbClr val="000000"/>
                </a:solidFill>
                <a:latin typeface="Open Sans"/>
                <a:ea typeface="Open Sans"/>
                <a:cs typeface="Open Sans"/>
                <a:sym typeface="Open Sans"/>
              </a:rPr>
              <a:t>-related disorders selected for inclusion</a:t>
            </a:r>
          </a:p>
        </p:txBody>
      </p:sp>
      <p:sp>
        <p:nvSpPr>
          <p:cNvPr id="1012" name="Shape 1012"/>
          <p:cNvSpPr txBox="1"/>
          <p:nvPr/>
        </p:nvSpPr>
        <p:spPr>
          <a:xfrm>
            <a:off x="263375" y="1151350"/>
            <a:ext cx="5583600" cy="1372500"/>
          </a:xfrm>
          <a:prstGeom prst="rect">
            <a:avLst/>
          </a:prstGeom>
          <a:noFill/>
          <a:ln>
            <a:noFill/>
          </a:ln>
        </p:spPr>
        <p:txBody>
          <a:bodyPr lIns="91425" tIns="45700" rIns="91425" bIns="45700" anchor="t" anchorCtr="0">
            <a:noAutofit/>
          </a:bodyPr>
          <a:lstStyle/>
          <a:p>
            <a:pPr lvl="0" rtl="0">
              <a:lnSpc>
                <a:spcPct val="115000"/>
              </a:lnSpc>
              <a:spcBef>
                <a:spcPts val="0"/>
              </a:spcBef>
              <a:buNone/>
            </a:pPr>
            <a:r>
              <a:rPr lang="en" sz="1600" b="1">
                <a:solidFill>
                  <a:srgbClr val="666666"/>
                </a:solidFill>
                <a:latin typeface="Open Sans"/>
                <a:ea typeface="Open Sans"/>
                <a:cs typeface="Open Sans"/>
                <a:sym typeface="Open Sans"/>
              </a:rPr>
              <a:t>PLoS ONE 2014: ‘</a:t>
            </a:r>
            <a:r>
              <a:rPr lang="en" sz="1600">
                <a:solidFill>
                  <a:srgbClr val="333333"/>
                </a:solidFill>
                <a:highlight>
                  <a:srgbClr val="FFFFFF"/>
                </a:highlight>
                <a:latin typeface="Open Sans"/>
                <a:ea typeface="Open Sans"/>
                <a:cs typeface="Open Sans"/>
                <a:sym typeface="Open Sans"/>
              </a:rPr>
              <a:t>Systematic Classification of Disease Severity for Evaluation of Expanded Carrier Screening Panels’</a:t>
            </a:r>
          </a:p>
          <a:p>
            <a:pPr marL="457200" lvl="0" indent="-330200" rtl="0">
              <a:lnSpc>
                <a:spcPct val="115000"/>
              </a:lnSpc>
              <a:spcBef>
                <a:spcPts val="0"/>
              </a:spcBef>
              <a:buClr>
                <a:srgbClr val="666666"/>
              </a:buClr>
              <a:buSzPct val="100000"/>
              <a:buFont typeface="Open Sans"/>
              <a:buChar char="●"/>
            </a:pPr>
            <a:r>
              <a:rPr lang="en" sz="1600">
                <a:solidFill>
                  <a:srgbClr val="666666"/>
                </a:solidFill>
                <a:latin typeface="Open Sans"/>
                <a:ea typeface="Open Sans"/>
                <a:cs typeface="Open Sans"/>
                <a:sym typeface="Open Sans"/>
              </a:rPr>
              <a:t>Meets criteria as a </a:t>
            </a:r>
            <a:r>
              <a:rPr lang="en" sz="1600" i="1">
                <a:solidFill>
                  <a:srgbClr val="666666"/>
                </a:solidFill>
                <a:latin typeface="Open Sans"/>
                <a:ea typeface="Open Sans"/>
                <a:cs typeface="Open Sans"/>
                <a:sym typeface="Open Sans"/>
              </a:rPr>
              <a:t>severe</a:t>
            </a:r>
            <a:r>
              <a:rPr lang="en" sz="1600">
                <a:solidFill>
                  <a:srgbClr val="666666"/>
                </a:solidFill>
                <a:latin typeface="Open Sans"/>
                <a:ea typeface="Open Sans"/>
                <a:cs typeface="Open Sans"/>
                <a:sym typeface="Open Sans"/>
              </a:rPr>
              <a:t> disease</a:t>
            </a:r>
          </a:p>
          <a:p>
            <a:pPr marL="457200" lvl="0" indent="-330200" rtl="0">
              <a:lnSpc>
                <a:spcPct val="115000"/>
              </a:lnSpc>
              <a:spcBef>
                <a:spcPts val="0"/>
              </a:spcBef>
              <a:buClr>
                <a:srgbClr val="666666"/>
              </a:buClr>
              <a:buSzPct val="100000"/>
              <a:buFont typeface="Open Sans"/>
              <a:buChar char="●"/>
            </a:pPr>
            <a:r>
              <a:rPr lang="en" sz="1600">
                <a:solidFill>
                  <a:srgbClr val="666666"/>
                </a:solidFill>
                <a:latin typeface="Open Sans"/>
                <a:ea typeface="Open Sans"/>
                <a:cs typeface="Open Sans"/>
                <a:sym typeface="Open Sans"/>
              </a:rPr>
              <a:t>Increased incidence in Ashkenazi Jewish population</a:t>
            </a:r>
          </a:p>
          <a:p>
            <a:pPr marL="457200" lvl="0" indent="-330200" rtl="0">
              <a:lnSpc>
                <a:spcPct val="115000"/>
              </a:lnSpc>
              <a:spcBef>
                <a:spcPts val="0"/>
              </a:spcBef>
              <a:buClr>
                <a:srgbClr val="666666"/>
              </a:buClr>
              <a:buSzPct val="100000"/>
              <a:buFont typeface="Open Sans"/>
              <a:buChar char="●"/>
            </a:pPr>
            <a:r>
              <a:rPr lang="en" sz="1600">
                <a:solidFill>
                  <a:srgbClr val="666666"/>
                </a:solidFill>
                <a:latin typeface="Open Sans"/>
                <a:ea typeface="Open Sans"/>
                <a:cs typeface="Open Sans"/>
                <a:sym typeface="Open Sans"/>
              </a:rPr>
              <a:t>Incidence likely underestimated pan ethnically</a:t>
            </a:r>
            <a:br>
              <a:rPr lang="en" sz="1600">
                <a:solidFill>
                  <a:srgbClr val="666666"/>
                </a:solidFill>
                <a:latin typeface="Open Sans"/>
                <a:ea typeface="Open Sans"/>
                <a:cs typeface="Open Sans"/>
                <a:sym typeface="Open Sans"/>
              </a:rPr>
            </a:br>
            <a:endParaRPr lang="en" sz="1600">
              <a:solidFill>
                <a:srgbClr val="666666"/>
              </a:solidFill>
              <a:latin typeface="Open Sans"/>
              <a:ea typeface="Open Sans"/>
              <a:cs typeface="Open Sans"/>
              <a:sym typeface="Open Sans"/>
            </a:endParaRPr>
          </a:p>
          <a:p>
            <a:pPr lvl="0" rtl="0">
              <a:lnSpc>
                <a:spcPct val="115000"/>
              </a:lnSpc>
              <a:spcBef>
                <a:spcPts val="0"/>
              </a:spcBef>
              <a:buSzPct val="68750"/>
              <a:buNone/>
            </a:pPr>
            <a:r>
              <a:rPr lang="en" sz="1600" b="1">
                <a:solidFill>
                  <a:srgbClr val="666666"/>
                </a:solidFill>
                <a:latin typeface="Open Sans"/>
                <a:ea typeface="Open Sans"/>
                <a:cs typeface="Open Sans"/>
                <a:sym typeface="Open Sans"/>
              </a:rPr>
              <a:t>Panel-wide deletion calling</a:t>
            </a:r>
          </a:p>
          <a:p>
            <a:pPr lvl="0" rtl="0">
              <a:lnSpc>
                <a:spcPct val="115000"/>
              </a:lnSpc>
              <a:spcBef>
                <a:spcPts val="0"/>
              </a:spcBef>
              <a:buSzPct val="68750"/>
              <a:buNone/>
            </a:pPr>
            <a:r>
              <a:rPr lang="en" sz="1600" b="1">
                <a:solidFill>
                  <a:srgbClr val="666666"/>
                </a:solidFill>
                <a:latin typeface="Open Sans"/>
                <a:ea typeface="Open Sans"/>
                <a:cs typeface="Open Sans"/>
                <a:sym typeface="Open Sans"/>
              </a:rPr>
              <a:t>Full Exon Sequencing</a:t>
            </a:r>
          </a:p>
          <a:p>
            <a:pPr marL="457200" lvl="0" indent="-228600" rtl="0">
              <a:lnSpc>
                <a:spcPct val="115000"/>
              </a:lnSpc>
              <a:spcBef>
                <a:spcPts val="0"/>
              </a:spcBef>
              <a:buClr>
                <a:srgbClr val="666666"/>
              </a:buClr>
              <a:buFont typeface="Open Sans"/>
              <a:buChar char="●"/>
            </a:pPr>
            <a:r>
              <a:rPr lang="en" sz="1600">
                <a:solidFill>
                  <a:srgbClr val="666666"/>
                </a:solidFill>
                <a:latin typeface="Open Sans"/>
                <a:ea typeface="Open Sans"/>
                <a:cs typeface="Open Sans"/>
                <a:sym typeface="Open Sans"/>
              </a:rPr>
              <a:t>For </a:t>
            </a:r>
            <a:r>
              <a:rPr lang="en" sz="1600" i="1">
                <a:solidFill>
                  <a:srgbClr val="666666"/>
                </a:solidFill>
                <a:latin typeface="Open Sans"/>
                <a:ea typeface="Open Sans"/>
                <a:cs typeface="Open Sans"/>
                <a:sym typeface="Open Sans"/>
              </a:rPr>
              <a:t>GBE1</a:t>
            </a:r>
            <a:r>
              <a:rPr lang="en" sz="1600">
                <a:solidFill>
                  <a:srgbClr val="666666"/>
                </a:solidFill>
                <a:latin typeface="Open Sans"/>
                <a:ea typeface="Open Sans"/>
                <a:cs typeface="Open Sans"/>
                <a:sym typeface="Open Sans"/>
              </a:rPr>
              <a:t>, novel deletions will be detected, </a:t>
            </a:r>
          </a:p>
          <a:p>
            <a:pPr lvl="0" rtl="0">
              <a:lnSpc>
                <a:spcPct val="115000"/>
              </a:lnSpc>
              <a:spcBef>
                <a:spcPts val="0"/>
              </a:spcBef>
              <a:buNone/>
            </a:pPr>
            <a:r>
              <a:rPr lang="en" sz="1600">
                <a:solidFill>
                  <a:srgbClr val="666666"/>
                </a:solidFill>
                <a:latin typeface="Open Sans"/>
                <a:ea typeface="Open Sans"/>
                <a:cs typeface="Open Sans"/>
                <a:sym typeface="Open Sans"/>
              </a:rPr>
              <a:t>         curated, and reported if found to be </a:t>
            </a:r>
            <a:br>
              <a:rPr lang="en" sz="1600">
                <a:solidFill>
                  <a:srgbClr val="666666"/>
                </a:solidFill>
                <a:latin typeface="Open Sans"/>
                <a:ea typeface="Open Sans"/>
                <a:cs typeface="Open Sans"/>
                <a:sym typeface="Open Sans"/>
              </a:rPr>
            </a:br>
            <a:r>
              <a:rPr lang="en" sz="1600">
                <a:solidFill>
                  <a:srgbClr val="666666"/>
                </a:solidFill>
                <a:latin typeface="Open Sans"/>
                <a:ea typeface="Open Sans"/>
                <a:cs typeface="Open Sans"/>
                <a:sym typeface="Open Sans"/>
              </a:rPr>
              <a:t>         deleterious</a:t>
            </a:r>
            <a:r>
              <a:rPr lang="en">
                <a:solidFill>
                  <a:srgbClr val="666666"/>
                </a:solidFill>
                <a:latin typeface="Open Sans"/>
                <a:ea typeface="Open Sans"/>
                <a:cs typeface="Open Sans"/>
                <a:sym typeface="Open Sans"/>
              </a:rPr>
              <a:t/>
            </a:r>
            <a:br>
              <a:rPr lang="en">
                <a:solidFill>
                  <a:srgbClr val="666666"/>
                </a:solidFill>
                <a:latin typeface="Open Sans"/>
                <a:ea typeface="Open Sans"/>
                <a:cs typeface="Open Sans"/>
                <a:sym typeface="Open Sans"/>
              </a:rPr>
            </a:br>
            <a:endParaRPr lang="en">
              <a:solidFill>
                <a:srgbClr val="666666"/>
              </a:solidFill>
              <a:latin typeface="Open Sans"/>
              <a:ea typeface="Open Sans"/>
              <a:cs typeface="Open Sans"/>
              <a:sym typeface="Open Sans"/>
            </a:endParaRPr>
          </a:p>
          <a:p>
            <a:pPr lvl="0" rtl="0">
              <a:lnSpc>
                <a:spcPct val="115000"/>
              </a:lnSpc>
              <a:spcBef>
                <a:spcPts val="0"/>
              </a:spcBef>
              <a:buNone/>
            </a:pPr>
            <a:endParaRPr>
              <a:solidFill>
                <a:srgbClr val="666666"/>
              </a:solidFill>
              <a:latin typeface="Open Sans"/>
              <a:ea typeface="Open Sans"/>
              <a:cs typeface="Open Sans"/>
              <a:sym typeface="Open Sans"/>
            </a:endParaRPr>
          </a:p>
        </p:txBody>
      </p:sp>
      <p:pic>
        <p:nvPicPr>
          <p:cNvPr id="1013" name="Shape 1013" descr="classification_flowchart_PLoS_whitback.jpg"/>
          <p:cNvPicPr preferRelativeResize="0"/>
          <p:nvPr/>
        </p:nvPicPr>
        <p:blipFill>
          <a:blip r:embed="rId3">
            <a:alphaModFix/>
          </a:blip>
          <a:stretch>
            <a:fillRect/>
          </a:stretch>
        </p:blipFill>
        <p:spPr>
          <a:xfrm>
            <a:off x="6452374" y="1161534"/>
            <a:ext cx="2019225" cy="382956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Shape 1018"/>
          <p:cNvSpPr txBox="1"/>
          <p:nvPr/>
        </p:nvSpPr>
        <p:spPr>
          <a:xfrm>
            <a:off x="3261000" y="1253375"/>
            <a:ext cx="5894700" cy="3464100"/>
          </a:xfrm>
          <a:prstGeom prst="rect">
            <a:avLst/>
          </a:prstGeom>
          <a:noFill/>
          <a:ln>
            <a:noFill/>
          </a:ln>
        </p:spPr>
        <p:txBody>
          <a:bodyPr lIns="91425" tIns="91425" rIns="91425" bIns="91425" anchor="t" anchorCtr="0">
            <a:noAutofit/>
          </a:bodyPr>
          <a:lstStyle/>
          <a:p>
            <a:pPr lvl="0" rtl="0">
              <a:lnSpc>
                <a:spcPct val="115000"/>
              </a:lnSpc>
              <a:spcBef>
                <a:spcPts val="0"/>
              </a:spcBef>
              <a:spcAft>
                <a:spcPts val="2000"/>
              </a:spcAft>
              <a:buNone/>
            </a:pPr>
            <a:r>
              <a:rPr lang="en" sz="1800" b="1">
                <a:solidFill>
                  <a:srgbClr val="CCCCCC"/>
                </a:solidFill>
                <a:latin typeface="Open Sans"/>
                <a:ea typeface="Open Sans"/>
                <a:cs typeface="Open Sans"/>
                <a:sym typeface="Open Sans"/>
              </a:rPr>
              <a:t>A historical perspective on carrier screening</a:t>
            </a:r>
          </a:p>
          <a:p>
            <a:pPr lvl="0" rtl="0">
              <a:lnSpc>
                <a:spcPct val="115000"/>
              </a:lnSpc>
              <a:spcBef>
                <a:spcPts val="0"/>
              </a:spcBef>
              <a:spcAft>
                <a:spcPts val="2000"/>
              </a:spcAft>
              <a:buNone/>
            </a:pPr>
            <a:r>
              <a:rPr lang="en" sz="1800" b="1">
                <a:solidFill>
                  <a:srgbClr val="CCCCCC"/>
                </a:solidFill>
                <a:latin typeface="Open Sans"/>
                <a:ea typeface="Open Sans"/>
                <a:cs typeface="Open Sans"/>
                <a:sym typeface="Open Sans"/>
              </a:rPr>
              <a:t>Results from JAMA study </a:t>
            </a:r>
          </a:p>
          <a:p>
            <a:pPr lvl="0" rtl="0">
              <a:lnSpc>
                <a:spcPct val="115000"/>
              </a:lnSpc>
              <a:spcBef>
                <a:spcPts val="0"/>
              </a:spcBef>
              <a:spcAft>
                <a:spcPts val="2000"/>
              </a:spcAft>
              <a:buNone/>
            </a:pPr>
            <a:r>
              <a:rPr lang="en" sz="1800" b="1">
                <a:solidFill>
                  <a:srgbClr val="CCCCCC"/>
                </a:solidFill>
                <a:latin typeface="Open Sans"/>
                <a:ea typeface="Open Sans"/>
                <a:cs typeface="Open Sans"/>
                <a:sym typeface="Open Sans"/>
              </a:rPr>
              <a:t>Considerations for adding new diseases</a:t>
            </a:r>
          </a:p>
          <a:p>
            <a:pPr lvl="0" rtl="0">
              <a:lnSpc>
                <a:spcPct val="115000"/>
              </a:lnSpc>
              <a:spcBef>
                <a:spcPts val="0"/>
              </a:spcBef>
              <a:spcAft>
                <a:spcPts val="2000"/>
              </a:spcAft>
              <a:buNone/>
            </a:pPr>
            <a:r>
              <a:rPr lang="en" sz="1800" b="1">
                <a:solidFill>
                  <a:srgbClr val="3DB5AD"/>
                </a:solidFill>
                <a:latin typeface="Open Sans"/>
                <a:ea typeface="Open Sans"/>
                <a:cs typeface="Open Sans"/>
                <a:sym typeface="Open Sans"/>
              </a:rPr>
              <a:t>Increasing accessibility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pic>
        <p:nvPicPr>
          <p:cNvPr id="1023" name="Shape 1023"/>
          <p:cNvPicPr preferRelativeResize="0"/>
          <p:nvPr/>
        </p:nvPicPr>
        <p:blipFill rotWithShape="1">
          <a:blip r:embed="rId3">
            <a:alphaModFix/>
          </a:blip>
          <a:srcRect l="9123" t="9123"/>
          <a:stretch/>
        </p:blipFill>
        <p:spPr>
          <a:xfrm>
            <a:off x="1428750" y="175"/>
            <a:ext cx="7715250" cy="5143500"/>
          </a:xfrm>
          <a:prstGeom prst="rect">
            <a:avLst/>
          </a:prstGeom>
          <a:noFill/>
          <a:ln>
            <a:noFill/>
          </a:ln>
        </p:spPr>
      </p:pic>
      <p:sp>
        <p:nvSpPr>
          <p:cNvPr id="1024" name="Shape 1024"/>
          <p:cNvSpPr/>
          <p:nvPr/>
        </p:nvSpPr>
        <p:spPr>
          <a:xfrm>
            <a:off x="0" y="175"/>
            <a:ext cx="4800600" cy="5143500"/>
          </a:xfrm>
          <a:prstGeom prst="rect">
            <a:avLst/>
          </a:prstGeom>
          <a:solidFill>
            <a:srgbClr val="FFFFFF">
              <a:alpha val="61150"/>
            </a:srgbClr>
          </a:solidFill>
          <a:ln>
            <a:noFill/>
          </a:ln>
        </p:spPr>
        <p:txBody>
          <a:bodyPr lIns="91425" tIns="91425" rIns="91425" bIns="91425" anchor="ctr" anchorCtr="0">
            <a:noAutofit/>
          </a:bodyPr>
          <a:lstStyle/>
          <a:p>
            <a:pPr lvl="0">
              <a:spcBef>
                <a:spcPts val="0"/>
              </a:spcBef>
              <a:buNone/>
            </a:pPr>
            <a:endParaRPr/>
          </a:p>
        </p:txBody>
      </p:sp>
      <p:sp>
        <p:nvSpPr>
          <p:cNvPr id="1025" name="Shape 1025"/>
          <p:cNvSpPr/>
          <p:nvPr/>
        </p:nvSpPr>
        <p:spPr>
          <a:xfrm>
            <a:off x="4681110" y="1925074"/>
            <a:ext cx="72000" cy="284700"/>
          </a:xfrm>
          <a:prstGeom prst="rect">
            <a:avLst/>
          </a:prstGeom>
          <a:noFill/>
          <a:ln>
            <a:noFill/>
          </a:ln>
        </p:spPr>
        <p:txBody>
          <a:bodyPr lIns="35700" tIns="35700" rIns="35700" bIns="35700" anchor="ctr" anchorCtr="0">
            <a:noAutofit/>
          </a:bodyPr>
          <a:lstStyle/>
          <a:p>
            <a:pPr marL="0" marR="0" lvl="0" indent="0" algn="ctr" rtl="0">
              <a:lnSpc>
                <a:spcPct val="100000"/>
              </a:lnSpc>
              <a:spcBef>
                <a:spcPts val="0"/>
              </a:spcBef>
              <a:spcAft>
                <a:spcPts val="0"/>
              </a:spcAft>
              <a:buClr>
                <a:srgbClr val="000000"/>
              </a:buClr>
              <a:buFont typeface="Arial"/>
              <a:buNone/>
            </a:pPr>
            <a:endParaRPr sz="2000" b="1" i="0" u="none" strike="noStrike" cap="none">
              <a:solidFill>
                <a:srgbClr val="26110F"/>
              </a:solidFill>
              <a:latin typeface="Arial"/>
              <a:ea typeface="Arial"/>
              <a:cs typeface="Arial"/>
              <a:sym typeface="Arial"/>
            </a:endParaRPr>
          </a:p>
        </p:txBody>
      </p:sp>
      <p:sp>
        <p:nvSpPr>
          <p:cNvPr id="1026" name="Shape 1026"/>
          <p:cNvSpPr txBox="1"/>
          <p:nvPr/>
        </p:nvSpPr>
        <p:spPr>
          <a:xfrm>
            <a:off x="394037" y="2936847"/>
            <a:ext cx="8096400" cy="677700"/>
          </a:xfrm>
          <a:prstGeom prst="rect">
            <a:avLst/>
          </a:prstGeom>
          <a:noFill/>
          <a:ln>
            <a:noFill/>
          </a:ln>
        </p:spPr>
        <p:txBody>
          <a:bodyPr lIns="101250" tIns="101250" rIns="101250" bIns="101250" anchor="t" anchorCtr="0">
            <a:noAutofit/>
          </a:bodyPr>
          <a:lstStyle/>
          <a:p>
            <a:pPr marL="0" marR="0" lvl="0" indent="0" algn="l" rtl="0">
              <a:lnSpc>
                <a:spcPct val="100000"/>
              </a:lnSpc>
              <a:spcBef>
                <a:spcPts val="0"/>
              </a:spcBef>
              <a:spcAft>
                <a:spcPts val="0"/>
              </a:spcAft>
              <a:buClr>
                <a:srgbClr val="FFFFFF"/>
              </a:buClr>
              <a:buFont typeface="Open Sans"/>
              <a:buNone/>
            </a:pPr>
            <a:endParaRPr>
              <a:latin typeface="Roboto Slab"/>
              <a:ea typeface="Roboto Slab"/>
              <a:cs typeface="Roboto Slab"/>
              <a:sym typeface="Roboto Slab"/>
            </a:endParaRPr>
          </a:p>
        </p:txBody>
      </p:sp>
      <p:sp>
        <p:nvSpPr>
          <p:cNvPr id="1027" name="Shape 1027"/>
          <p:cNvSpPr txBox="1"/>
          <p:nvPr/>
        </p:nvSpPr>
        <p:spPr>
          <a:xfrm>
            <a:off x="608025" y="4369325"/>
            <a:ext cx="2388900" cy="4350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rgbClr val="666666"/>
              </a:buClr>
              <a:buSzPct val="25000"/>
              <a:buFont typeface="Open Sans"/>
              <a:buNone/>
            </a:pPr>
            <a:r>
              <a:rPr lang="en" sz="1000" b="0" i="0" u="none" strike="noStrike" cap="none">
                <a:solidFill>
                  <a:srgbClr val="444444"/>
                </a:solidFill>
                <a:latin typeface="Open Sans"/>
                <a:ea typeface="Open Sans"/>
                <a:cs typeface="Open Sans"/>
                <a:sym typeface="Open Sans"/>
              </a:rPr>
              <a:t>Kerri B. &amp; David A. </a:t>
            </a:r>
          </a:p>
          <a:p>
            <a:pPr marL="0" marR="0" lvl="0" indent="0" algn="l" rtl="0">
              <a:lnSpc>
                <a:spcPct val="115000"/>
              </a:lnSpc>
              <a:spcBef>
                <a:spcPts val="0"/>
              </a:spcBef>
              <a:spcAft>
                <a:spcPts val="0"/>
              </a:spcAft>
              <a:buClr>
                <a:srgbClr val="666666"/>
              </a:buClr>
              <a:buSzPct val="25000"/>
              <a:buFont typeface="Open Sans"/>
              <a:buNone/>
            </a:pPr>
            <a:r>
              <a:rPr lang="en" sz="1000" b="0" i="0" u="none" strike="noStrike" cap="none">
                <a:solidFill>
                  <a:srgbClr val="444444"/>
                </a:solidFill>
                <a:latin typeface="Open Sans"/>
                <a:ea typeface="Open Sans"/>
                <a:cs typeface="Open Sans"/>
                <a:sym typeface="Open Sans"/>
              </a:rPr>
              <a:t>Counsyl </a:t>
            </a:r>
            <a:r>
              <a:rPr lang="en" sz="1000" b="0" i="1" u="none" strike="noStrike" cap="none">
                <a:solidFill>
                  <a:srgbClr val="444444"/>
                </a:solidFill>
                <a:latin typeface="Open Sans"/>
                <a:ea typeface="Open Sans"/>
                <a:cs typeface="Open Sans"/>
                <a:sym typeface="Open Sans"/>
              </a:rPr>
              <a:t>Family Prep Screen</a:t>
            </a:r>
            <a:r>
              <a:rPr lang="en" sz="1000" b="0" i="0" u="none" strike="noStrike" cap="none">
                <a:solidFill>
                  <a:srgbClr val="444444"/>
                </a:solidFill>
                <a:latin typeface="Open Sans"/>
                <a:ea typeface="Open Sans"/>
                <a:cs typeface="Open Sans"/>
                <a:sym typeface="Open Sans"/>
              </a:rPr>
              <a:t> patients</a:t>
            </a:r>
          </a:p>
        </p:txBody>
      </p:sp>
      <p:sp>
        <p:nvSpPr>
          <p:cNvPr id="1028" name="Shape 1028"/>
          <p:cNvSpPr txBox="1"/>
          <p:nvPr/>
        </p:nvSpPr>
        <p:spPr>
          <a:xfrm>
            <a:off x="444650" y="672975"/>
            <a:ext cx="3927300" cy="2980500"/>
          </a:xfrm>
          <a:prstGeom prst="rect">
            <a:avLst/>
          </a:prstGeom>
          <a:noFill/>
          <a:ln>
            <a:noFill/>
          </a:ln>
        </p:spPr>
        <p:txBody>
          <a:bodyPr lIns="91425" tIns="91425" rIns="91425" bIns="91425" anchor="t" anchorCtr="0">
            <a:noAutofit/>
          </a:bodyPr>
          <a:lstStyle/>
          <a:p>
            <a:pPr lvl="0">
              <a:spcBef>
                <a:spcPts val="0"/>
              </a:spcBef>
              <a:buNone/>
            </a:pPr>
            <a:r>
              <a:rPr lang="en" sz="1800">
                <a:solidFill>
                  <a:srgbClr val="666666"/>
                </a:solidFill>
                <a:latin typeface="Open Sans"/>
                <a:ea typeface="Open Sans"/>
                <a:cs typeface="Open Sans"/>
                <a:sym typeface="Open Sans"/>
              </a:rPr>
              <a:t>New model of pre- and post-test counseling for carrier screening</a:t>
            </a:r>
          </a:p>
          <a:p>
            <a:pPr lvl="0">
              <a:spcBef>
                <a:spcPts val="0"/>
              </a:spcBef>
              <a:buNone/>
            </a:pPr>
            <a:endParaRPr sz="1800">
              <a:solidFill>
                <a:srgbClr val="666666"/>
              </a:solidFill>
              <a:latin typeface="Open Sans"/>
              <a:ea typeface="Open Sans"/>
              <a:cs typeface="Open Sans"/>
              <a:sym typeface="Open Sans"/>
            </a:endParaRPr>
          </a:p>
          <a:p>
            <a:pPr marL="457200" lvl="0" indent="-342900" rtl="0">
              <a:lnSpc>
                <a:spcPct val="150000"/>
              </a:lnSpc>
              <a:spcBef>
                <a:spcPts val="0"/>
              </a:spcBef>
              <a:buClr>
                <a:srgbClr val="3DB5AD"/>
              </a:buClr>
              <a:buSzPct val="100000"/>
              <a:buFont typeface="Open Sans"/>
              <a:buChar char="●"/>
            </a:pPr>
            <a:r>
              <a:rPr lang="en" sz="1800">
                <a:solidFill>
                  <a:srgbClr val="666666"/>
                </a:solidFill>
                <a:latin typeface="Open Sans"/>
                <a:ea typeface="Open Sans"/>
                <a:cs typeface="Open Sans"/>
                <a:sym typeface="Open Sans"/>
              </a:rPr>
              <a:t>Informed consent</a:t>
            </a:r>
          </a:p>
          <a:p>
            <a:pPr marL="457200" lvl="0" indent="-342900" rtl="0">
              <a:lnSpc>
                <a:spcPct val="150000"/>
              </a:lnSpc>
              <a:spcBef>
                <a:spcPts val="0"/>
              </a:spcBef>
              <a:buClr>
                <a:srgbClr val="3DB5AD"/>
              </a:buClr>
              <a:buSzPct val="100000"/>
              <a:buFont typeface="Open Sans"/>
              <a:buChar char="●"/>
            </a:pPr>
            <a:r>
              <a:rPr lang="en" sz="1800">
                <a:solidFill>
                  <a:srgbClr val="666666"/>
                </a:solidFill>
                <a:latin typeface="Open Sans"/>
                <a:ea typeface="Open Sans"/>
                <a:cs typeface="Open Sans"/>
                <a:sym typeface="Open Sans"/>
              </a:rPr>
              <a:t>Education through videos</a:t>
            </a:r>
          </a:p>
          <a:p>
            <a:pPr marL="457200" lvl="0" indent="-342900" rtl="0">
              <a:lnSpc>
                <a:spcPct val="150000"/>
              </a:lnSpc>
              <a:spcBef>
                <a:spcPts val="0"/>
              </a:spcBef>
              <a:buClr>
                <a:srgbClr val="3DB5AD"/>
              </a:buClr>
              <a:buSzPct val="100000"/>
              <a:buFont typeface="Open Sans"/>
              <a:buChar char="●"/>
            </a:pPr>
            <a:r>
              <a:rPr lang="en" sz="1800">
                <a:solidFill>
                  <a:srgbClr val="666666"/>
                </a:solidFill>
                <a:latin typeface="Open Sans"/>
                <a:ea typeface="Open Sans"/>
                <a:cs typeface="Open Sans"/>
                <a:sym typeface="Open Sans"/>
              </a:rPr>
              <a:t>Telephone counseling</a:t>
            </a:r>
          </a:p>
          <a:p>
            <a:pPr marL="457200" lvl="0" indent="-342900">
              <a:lnSpc>
                <a:spcPct val="150000"/>
              </a:lnSpc>
              <a:spcBef>
                <a:spcPts val="0"/>
              </a:spcBef>
              <a:buClr>
                <a:srgbClr val="3DB5AD"/>
              </a:buClr>
              <a:buSzPct val="100000"/>
              <a:buFont typeface="Open Sans"/>
              <a:buChar char="●"/>
            </a:pPr>
            <a:r>
              <a:rPr lang="en" sz="1800">
                <a:solidFill>
                  <a:srgbClr val="666666"/>
                </a:solidFill>
                <a:latin typeface="Open Sans"/>
                <a:ea typeface="Open Sans"/>
                <a:cs typeface="Open Sans"/>
                <a:sym typeface="Open Sans"/>
              </a:rPr>
              <a:t>Streamlining the service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1033" name="Shape 1033" descr="Screen Shot 2016-02-01 at 2.34.10 PM.png"/>
          <p:cNvPicPr preferRelativeResize="0"/>
          <p:nvPr/>
        </p:nvPicPr>
        <p:blipFill>
          <a:blip r:embed="rId3">
            <a:alphaModFix/>
          </a:blip>
          <a:stretch>
            <a:fillRect/>
          </a:stretch>
        </p:blipFill>
        <p:spPr>
          <a:xfrm>
            <a:off x="4291874" y="1115400"/>
            <a:ext cx="4242525" cy="3476924"/>
          </a:xfrm>
          <a:prstGeom prst="rect">
            <a:avLst/>
          </a:prstGeom>
          <a:noFill/>
          <a:ln w="9525" cap="flat" cmpd="sng">
            <a:solidFill>
              <a:srgbClr val="D9D9D9"/>
            </a:solidFill>
            <a:prstDash val="solid"/>
            <a:round/>
            <a:headEnd type="none" w="med" len="med"/>
            <a:tailEnd type="none" w="med" len="med"/>
          </a:ln>
        </p:spPr>
      </p:pic>
      <p:pic>
        <p:nvPicPr>
          <p:cNvPr id="1034" name="Shape 1034" descr="Screen Shot 2016-02-01 at 2.34.29 PM.png"/>
          <p:cNvPicPr preferRelativeResize="0"/>
          <p:nvPr/>
        </p:nvPicPr>
        <p:blipFill rotWithShape="1">
          <a:blip r:embed="rId4">
            <a:alphaModFix/>
          </a:blip>
          <a:srcRect l="17666" t="4736" r="17666" b="1647"/>
          <a:stretch/>
        </p:blipFill>
        <p:spPr>
          <a:xfrm>
            <a:off x="673050" y="1821050"/>
            <a:ext cx="3356025" cy="2771275"/>
          </a:xfrm>
          <a:prstGeom prst="rect">
            <a:avLst/>
          </a:prstGeom>
          <a:noFill/>
          <a:ln w="9525" cap="flat" cmpd="sng">
            <a:solidFill>
              <a:srgbClr val="D9D9D9"/>
            </a:solidFill>
            <a:prstDash val="solid"/>
            <a:round/>
            <a:headEnd type="none" w="med" len="med"/>
            <a:tailEnd type="none" w="med" len="med"/>
          </a:ln>
        </p:spPr>
      </p:pic>
      <p:sp>
        <p:nvSpPr>
          <p:cNvPr id="1035" name="Shape 1035"/>
          <p:cNvSpPr txBox="1"/>
          <p:nvPr/>
        </p:nvSpPr>
        <p:spPr>
          <a:xfrm>
            <a:off x="551550" y="415775"/>
            <a:ext cx="8025000" cy="1079700"/>
          </a:xfrm>
          <a:prstGeom prst="rect">
            <a:avLst/>
          </a:prstGeom>
          <a:noFill/>
          <a:ln>
            <a:noFill/>
          </a:ln>
        </p:spPr>
        <p:txBody>
          <a:bodyPr lIns="101225" tIns="101225" rIns="101225" bIns="101225" anchor="t" anchorCtr="0">
            <a:noAutofit/>
          </a:bodyPr>
          <a:lstStyle/>
          <a:p>
            <a:pPr marL="0" marR="0" lvl="0" indent="0" rtl="0">
              <a:lnSpc>
                <a:spcPct val="115000"/>
              </a:lnSpc>
              <a:spcBef>
                <a:spcPts val="0"/>
              </a:spcBef>
              <a:spcAft>
                <a:spcPts val="700"/>
              </a:spcAft>
              <a:buSzPct val="25000"/>
              <a:buNone/>
            </a:pPr>
            <a:r>
              <a:rPr lang="en" sz="3000">
                <a:solidFill>
                  <a:srgbClr val="434343"/>
                </a:solidFill>
                <a:latin typeface="Open Sans"/>
                <a:ea typeface="Open Sans"/>
                <a:cs typeface="Open Sans"/>
                <a:sym typeface="Open Sans"/>
              </a:rPr>
              <a:t>The patient experience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1040" name="Shape 1040" descr="Screen Shot 2016-01-29 at 5.02.03 PM.png"/>
          <p:cNvPicPr preferRelativeResize="0"/>
          <p:nvPr/>
        </p:nvPicPr>
        <p:blipFill rotWithShape="1">
          <a:blip r:embed="rId3">
            <a:alphaModFix/>
          </a:blip>
          <a:srcRect t="6947" b="7808"/>
          <a:stretch/>
        </p:blipFill>
        <p:spPr>
          <a:xfrm>
            <a:off x="668655" y="1206675"/>
            <a:ext cx="4884819" cy="2578450"/>
          </a:xfrm>
          <a:prstGeom prst="rect">
            <a:avLst/>
          </a:prstGeom>
          <a:noFill/>
          <a:ln w="9525" cap="flat" cmpd="sng">
            <a:solidFill>
              <a:srgbClr val="D9D9D9"/>
            </a:solidFill>
            <a:prstDash val="solid"/>
            <a:round/>
            <a:headEnd type="none" w="med" len="med"/>
            <a:tailEnd type="none" w="med" len="med"/>
          </a:ln>
        </p:spPr>
      </p:pic>
      <p:pic>
        <p:nvPicPr>
          <p:cNvPr id="1041" name="Shape 1041" descr="Screen Shot 2016-01-29 at 4.52.25 PM.png"/>
          <p:cNvPicPr preferRelativeResize="0"/>
          <p:nvPr/>
        </p:nvPicPr>
        <p:blipFill rotWithShape="1">
          <a:blip r:embed="rId4">
            <a:alphaModFix/>
          </a:blip>
          <a:srcRect r="507"/>
          <a:stretch/>
        </p:blipFill>
        <p:spPr>
          <a:xfrm>
            <a:off x="4214500" y="2050450"/>
            <a:ext cx="4570800" cy="2578449"/>
          </a:xfrm>
          <a:prstGeom prst="rect">
            <a:avLst/>
          </a:prstGeom>
          <a:noFill/>
          <a:ln w="9525" cap="flat" cmpd="sng">
            <a:solidFill>
              <a:srgbClr val="D9D9D9"/>
            </a:solidFill>
            <a:prstDash val="solid"/>
            <a:round/>
            <a:headEnd type="none" w="med" len="med"/>
            <a:tailEnd type="none" w="med" len="med"/>
          </a:ln>
        </p:spPr>
      </p:pic>
      <p:sp>
        <p:nvSpPr>
          <p:cNvPr id="1042" name="Shape 1042"/>
          <p:cNvSpPr txBox="1"/>
          <p:nvPr/>
        </p:nvSpPr>
        <p:spPr>
          <a:xfrm>
            <a:off x="551550" y="415775"/>
            <a:ext cx="8025000" cy="1079700"/>
          </a:xfrm>
          <a:prstGeom prst="rect">
            <a:avLst/>
          </a:prstGeom>
          <a:noFill/>
          <a:ln>
            <a:noFill/>
          </a:ln>
        </p:spPr>
        <p:txBody>
          <a:bodyPr lIns="101225" tIns="101225" rIns="101225" bIns="101225" anchor="t" anchorCtr="0">
            <a:noAutofit/>
          </a:bodyPr>
          <a:lstStyle/>
          <a:p>
            <a:pPr marL="0" marR="0" lvl="0" indent="0" rtl="0">
              <a:lnSpc>
                <a:spcPct val="115000"/>
              </a:lnSpc>
              <a:spcBef>
                <a:spcPts val="0"/>
              </a:spcBef>
              <a:spcAft>
                <a:spcPts val="700"/>
              </a:spcAft>
              <a:buSzPct val="25000"/>
              <a:buNone/>
            </a:pPr>
            <a:r>
              <a:rPr lang="en" sz="3000">
                <a:solidFill>
                  <a:srgbClr val="434343"/>
                </a:solidFill>
                <a:latin typeface="Open Sans"/>
                <a:ea typeface="Open Sans"/>
                <a:cs typeface="Open Sans"/>
                <a:sym typeface="Open Sans"/>
              </a:rPr>
              <a:t>Pre-test education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Shape 1047"/>
          <p:cNvSpPr txBox="1"/>
          <p:nvPr/>
        </p:nvSpPr>
        <p:spPr>
          <a:xfrm>
            <a:off x="246750" y="339575"/>
            <a:ext cx="3116400" cy="1714200"/>
          </a:xfrm>
          <a:prstGeom prst="rect">
            <a:avLst/>
          </a:prstGeom>
          <a:noFill/>
          <a:ln>
            <a:noFill/>
          </a:ln>
        </p:spPr>
        <p:txBody>
          <a:bodyPr lIns="101225" tIns="101225" rIns="101225" bIns="101225" anchor="t" anchorCtr="0">
            <a:noAutofit/>
          </a:bodyPr>
          <a:lstStyle/>
          <a:p>
            <a:pPr marL="0" marR="0" lvl="0" indent="0" rtl="0">
              <a:lnSpc>
                <a:spcPct val="115000"/>
              </a:lnSpc>
              <a:spcBef>
                <a:spcPts val="0"/>
              </a:spcBef>
              <a:spcAft>
                <a:spcPts val="700"/>
              </a:spcAft>
              <a:buSzPct val="25000"/>
              <a:buNone/>
            </a:pPr>
            <a:r>
              <a:rPr lang="en" sz="3000">
                <a:solidFill>
                  <a:srgbClr val="434343"/>
                </a:solidFill>
                <a:latin typeface="Open Sans"/>
                <a:ea typeface="Open Sans"/>
                <a:cs typeface="Open Sans"/>
                <a:sym typeface="Open Sans"/>
              </a:rPr>
              <a:t>Coverage and estimates</a:t>
            </a:r>
          </a:p>
        </p:txBody>
      </p:sp>
      <p:pic>
        <p:nvPicPr>
          <p:cNvPr id="1048" name="Shape 1048"/>
          <p:cNvPicPr preferRelativeResize="0"/>
          <p:nvPr/>
        </p:nvPicPr>
        <p:blipFill>
          <a:blip r:embed="rId3">
            <a:alphaModFix/>
          </a:blip>
          <a:stretch>
            <a:fillRect/>
          </a:stretch>
        </p:blipFill>
        <p:spPr>
          <a:xfrm>
            <a:off x="4774324" y="320512"/>
            <a:ext cx="3177132" cy="4502474"/>
          </a:xfrm>
          <a:prstGeom prst="rect">
            <a:avLst/>
          </a:prstGeom>
          <a:noFill/>
          <a:ln>
            <a:noFill/>
          </a:ln>
        </p:spPr>
      </p:pic>
      <p:pic>
        <p:nvPicPr>
          <p:cNvPr id="1049" name="Shape 1049"/>
          <p:cNvPicPr preferRelativeResize="0"/>
          <p:nvPr/>
        </p:nvPicPr>
        <p:blipFill>
          <a:blip r:embed="rId4">
            <a:alphaModFix/>
          </a:blip>
          <a:stretch>
            <a:fillRect/>
          </a:stretch>
        </p:blipFill>
        <p:spPr>
          <a:xfrm>
            <a:off x="2253800" y="989075"/>
            <a:ext cx="2925600" cy="3859148"/>
          </a:xfrm>
          <a:prstGeom prst="rect">
            <a:avLst/>
          </a:prstGeom>
          <a:noFill/>
          <a:ln w="9525" cap="flat" cmpd="sng">
            <a:solidFill>
              <a:srgbClr val="B7B7B7"/>
            </a:solidFill>
            <a:prstDash val="solid"/>
            <a:round/>
            <a:headEnd type="none" w="med" len="med"/>
            <a:tailEnd type="none" w="med" len="me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pic>
        <p:nvPicPr>
          <p:cNvPr id="1054" name="Shape 1054" descr="Screen Shot 2016-01-29 at 4.25.39 PM.png"/>
          <p:cNvPicPr preferRelativeResize="0"/>
          <p:nvPr/>
        </p:nvPicPr>
        <p:blipFill>
          <a:blip r:embed="rId3">
            <a:alphaModFix/>
          </a:blip>
          <a:stretch>
            <a:fillRect/>
          </a:stretch>
        </p:blipFill>
        <p:spPr>
          <a:xfrm>
            <a:off x="612449" y="1231450"/>
            <a:ext cx="5439175" cy="3064324"/>
          </a:xfrm>
          <a:prstGeom prst="rect">
            <a:avLst/>
          </a:prstGeom>
          <a:noFill/>
          <a:ln w="9525" cap="flat" cmpd="sng">
            <a:solidFill>
              <a:srgbClr val="CCCCCC"/>
            </a:solidFill>
            <a:prstDash val="solid"/>
            <a:round/>
            <a:headEnd type="none" w="med" len="med"/>
            <a:tailEnd type="none" w="med" len="med"/>
          </a:ln>
        </p:spPr>
      </p:pic>
      <p:sp>
        <p:nvSpPr>
          <p:cNvPr id="1055" name="Shape 1055"/>
          <p:cNvSpPr txBox="1"/>
          <p:nvPr/>
        </p:nvSpPr>
        <p:spPr>
          <a:xfrm>
            <a:off x="551550" y="415775"/>
            <a:ext cx="8025000" cy="670200"/>
          </a:xfrm>
          <a:prstGeom prst="rect">
            <a:avLst/>
          </a:prstGeom>
          <a:noFill/>
          <a:ln>
            <a:noFill/>
          </a:ln>
        </p:spPr>
        <p:txBody>
          <a:bodyPr lIns="101225" tIns="101225" rIns="101225" bIns="101225" anchor="t" anchorCtr="0">
            <a:noAutofit/>
          </a:bodyPr>
          <a:lstStyle/>
          <a:p>
            <a:pPr marL="0" marR="0" lvl="0" indent="0" rtl="0">
              <a:lnSpc>
                <a:spcPct val="115000"/>
              </a:lnSpc>
              <a:spcBef>
                <a:spcPts val="0"/>
              </a:spcBef>
              <a:spcAft>
                <a:spcPts val="700"/>
              </a:spcAft>
              <a:buSzPct val="25000"/>
              <a:buNone/>
            </a:pPr>
            <a:r>
              <a:rPr lang="en" sz="3000">
                <a:solidFill>
                  <a:srgbClr val="434343"/>
                </a:solidFill>
                <a:latin typeface="Open Sans"/>
                <a:ea typeface="Open Sans"/>
                <a:cs typeface="Open Sans"/>
                <a:sym typeface="Open Sans"/>
              </a:rPr>
              <a:t>Checking for results</a:t>
            </a:r>
          </a:p>
        </p:txBody>
      </p:sp>
      <p:pic>
        <p:nvPicPr>
          <p:cNvPr id="1056" name="Shape 1056"/>
          <p:cNvPicPr preferRelativeResize="0"/>
          <p:nvPr/>
        </p:nvPicPr>
        <p:blipFill rotWithShape="1">
          <a:blip r:embed="rId4">
            <a:alphaModFix/>
          </a:blip>
          <a:srcRect l="2408" t="2759" r="2408" b="2399"/>
          <a:stretch/>
        </p:blipFill>
        <p:spPr>
          <a:xfrm>
            <a:off x="5995649" y="731922"/>
            <a:ext cx="2847599" cy="1929000"/>
          </a:xfrm>
          <a:prstGeom prst="rect">
            <a:avLst/>
          </a:prstGeom>
          <a:noFill/>
          <a:ln w="9525" cap="flat" cmpd="sng">
            <a:solidFill>
              <a:srgbClr val="999999">
                <a:alpha val="0"/>
              </a:srgbClr>
            </a:solidFill>
            <a:prstDash val="solid"/>
            <a:round/>
            <a:headEnd type="none" w="med" len="med"/>
            <a:tailEnd type="none" w="med" len="me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grpSp>
        <p:nvGrpSpPr>
          <p:cNvPr id="1061" name="Shape 1061"/>
          <p:cNvGrpSpPr/>
          <p:nvPr/>
        </p:nvGrpSpPr>
        <p:grpSpPr>
          <a:xfrm>
            <a:off x="655667" y="1095352"/>
            <a:ext cx="6087461" cy="3782812"/>
            <a:chOff x="2279649" y="538484"/>
            <a:chExt cx="6492600" cy="4035000"/>
          </a:xfrm>
        </p:grpSpPr>
        <p:pic>
          <p:nvPicPr>
            <p:cNvPr id="1062" name="Shape 1062"/>
            <p:cNvPicPr preferRelativeResize="0"/>
            <p:nvPr/>
          </p:nvPicPr>
          <p:blipFill rotWithShape="1">
            <a:blip r:embed="rId3">
              <a:alphaModFix/>
            </a:blip>
            <a:srcRect b="1874"/>
            <a:stretch/>
          </p:blipFill>
          <p:spPr>
            <a:xfrm>
              <a:off x="2279649" y="538484"/>
              <a:ext cx="6492600" cy="4035000"/>
            </a:xfrm>
            <a:prstGeom prst="rect">
              <a:avLst/>
            </a:prstGeom>
            <a:noFill/>
            <a:ln>
              <a:noFill/>
            </a:ln>
          </p:spPr>
        </p:pic>
        <p:sp>
          <p:nvSpPr>
            <p:cNvPr id="1063" name="Shape 1063"/>
            <p:cNvSpPr/>
            <p:nvPr/>
          </p:nvSpPr>
          <p:spPr>
            <a:xfrm>
              <a:off x="4728110" y="2762736"/>
              <a:ext cx="1264500" cy="256800"/>
            </a:xfrm>
            <a:prstGeom prst="roundRect">
              <a:avLst>
                <a:gd name="adj" fmla="val 16667"/>
              </a:avLst>
            </a:prstGeom>
            <a:noFill/>
            <a:ln w="57150" cap="flat" cmpd="sng">
              <a:solidFill>
                <a:srgbClr val="F25B4D"/>
              </a:solidFill>
              <a:prstDash val="solid"/>
              <a:round/>
              <a:headEnd type="none" w="med" len="med"/>
              <a:tailEnd type="none" w="med" len="med"/>
            </a:ln>
          </p:spPr>
          <p:txBody>
            <a:bodyPr lIns="68550" tIns="68550" rIns="68550" bIns="68550"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064" name="Shape 1064"/>
            <p:cNvSpPr/>
            <p:nvPr/>
          </p:nvSpPr>
          <p:spPr>
            <a:xfrm>
              <a:off x="4724607" y="3979932"/>
              <a:ext cx="1202400" cy="256800"/>
            </a:xfrm>
            <a:prstGeom prst="roundRect">
              <a:avLst>
                <a:gd name="adj" fmla="val 16667"/>
              </a:avLst>
            </a:prstGeom>
            <a:noFill/>
            <a:ln w="57150" cap="flat" cmpd="sng">
              <a:solidFill>
                <a:srgbClr val="F25B4D"/>
              </a:solidFill>
              <a:prstDash val="solid"/>
              <a:round/>
              <a:headEnd type="none" w="med" len="med"/>
              <a:tailEnd type="none" w="med" len="med"/>
            </a:ln>
          </p:spPr>
          <p:txBody>
            <a:bodyPr lIns="68550" tIns="68550" rIns="68550" bIns="68550"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1065" name="Shape 1065"/>
          <p:cNvSpPr txBox="1"/>
          <p:nvPr/>
        </p:nvSpPr>
        <p:spPr>
          <a:xfrm>
            <a:off x="551550" y="415775"/>
            <a:ext cx="8025000" cy="670200"/>
          </a:xfrm>
          <a:prstGeom prst="rect">
            <a:avLst/>
          </a:prstGeom>
          <a:noFill/>
          <a:ln>
            <a:noFill/>
          </a:ln>
        </p:spPr>
        <p:txBody>
          <a:bodyPr lIns="101225" tIns="101225" rIns="101225" bIns="101225" anchor="t" anchorCtr="0">
            <a:noAutofit/>
          </a:bodyPr>
          <a:lstStyle/>
          <a:p>
            <a:pPr marL="0" marR="0" lvl="0" indent="0" rtl="0">
              <a:lnSpc>
                <a:spcPct val="115000"/>
              </a:lnSpc>
              <a:spcBef>
                <a:spcPts val="0"/>
              </a:spcBef>
              <a:spcAft>
                <a:spcPts val="700"/>
              </a:spcAft>
              <a:buSzPct val="25000"/>
              <a:buNone/>
            </a:pPr>
            <a:r>
              <a:rPr lang="en" sz="3000">
                <a:solidFill>
                  <a:srgbClr val="434343"/>
                </a:solidFill>
                <a:latin typeface="Open Sans"/>
                <a:ea typeface="Open Sans"/>
                <a:cs typeface="Open Sans"/>
                <a:sym typeface="Open Sans"/>
              </a:rPr>
              <a:t>Post-test guidance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Shape 1069"/>
          <p:cNvSpPr txBox="1">
            <a:spLocks noGrp="1"/>
          </p:cNvSpPr>
          <p:nvPr>
            <p:ph type="title"/>
          </p:nvPr>
        </p:nvSpPr>
        <p:spPr>
          <a:xfrm>
            <a:off x="225515" y="134335"/>
            <a:ext cx="8725800" cy="802200"/>
          </a:xfrm>
          <a:prstGeom prst="rect">
            <a:avLst/>
          </a:prstGeom>
        </p:spPr>
        <p:txBody>
          <a:bodyPr lIns="68575" tIns="68575" rIns="68575" bIns="68575" anchor="t" anchorCtr="0">
            <a:noAutofit/>
          </a:bodyPr>
          <a:lstStyle/>
          <a:p>
            <a:pPr lvl="0" rtl="0">
              <a:spcBef>
                <a:spcPts val="0"/>
              </a:spcBef>
              <a:buNone/>
            </a:pPr>
            <a:r>
              <a:rPr lang="en"/>
              <a:t>Supporting genetic screening with end-to-end practice workflow support</a:t>
            </a:r>
          </a:p>
        </p:txBody>
      </p:sp>
      <p:sp>
        <p:nvSpPr>
          <p:cNvPr id="1070" name="Shape 1070"/>
          <p:cNvSpPr/>
          <p:nvPr/>
        </p:nvSpPr>
        <p:spPr>
          <a:xfrm rot="5400000">
            <a:off x="3526996" y="3199019"/>
            <a:ext cx="358499" cy="201600"/>
          </a:xfrm>
          <a:prstGeom prst="triangle">
            <a:avLst>
              <a:gd name="adj" fmla="val 50000"/>
            </a:avLst>
          </a:prstGeom>
          <a:solidFill>
            <a:srgbClr val="2CB4AC"/>
          </a:solidFill>
          <a:ln>
            <a:noFill/>
          </a:ln>
        </p:spPr>
        <p:txBody>
          <a:bodyPr lIns="91425" tIns="91425" rIns="91425" bIns="91425" anchor="ctr" anchorCtr="0">
            <a:noAutofit/>
          </a:bodyPr>
          <a:lstStyle/>
          <a:p>
            <a:pPr lvl="0" rtl="0">
              <a:spcBef>
                <a:spcPts val="0"/>
              </a:spcBef>
              <a:buNone/>
            </a:pPr>
            <a:endParaRPr/>
          </a:p>
        </p:txBody>
      </p:sp>
      <p:sp>
        <p:nvSpPr>
          <p:cNvPr id="1071" name="Shape 1071"/>
          <p:cNvSpPr/>
          <p:nvPr/>
        </p:nvSpPr>
        <p:spPr>
          <a:xfrm rot="5400000">
            <a:off x="5270363" y="3199019"/>
            <a:ext cx="358499" cy="201600"/>
          </a:xfrm>
          <a:prstGeom prst="triangle">
            <a:avLst>
              <a:gd name="adj" fmla="val 50000"/>
            </a:avLst>
          </a:prstGeom>
          <a:solidFill>
            <a:srgbClr val="2CB4AC"/>
          </a:solidFill>
          <a:ln>
            <a:noFill/>
          </a:ln>
        </p:spPr>
        <p:txBody>
          <a:bodyPr lIns="91425" tIns="91425" rIns="91425" bIns="91425" anchor="ctr" anchorCtr="0">
            <a:noAutofit/>
          </a:bodyPr>
          <a:lstStyle/>
          <a:p>
            <a:pPr lvl="0" rtl="0">
              <a:spcBef>
                <a:spcPts val="0"/>
              </a:spcBef>
              <a:buNone/>
            </a:pPr>
            <a:endParaRPr/>
          </a:p>
        </p:txBody>
      </p:sp>
      <p:sp>
        <p:nvSpPr>
          <p:cNvPr id="1072" name="Shape 1072"/>
          <p:cNvSpPr/>
          <p:nvPr/>
        </p:nvSpPr>
        <p:spPr>
          <a:xfrm rot="5400000">
            <a:off x="7051409" y="3199019"/>
            <a:ext cx="358499" cy="201600"/>
          </a:xfrm>
          <a:prstGeom prst="triangle">
            <a:avLst>
              <a:gd name="adj" fmla="val 50000"/>
            </a:avLst>
          </a:prstGeom>
          <a:solidFill>
            <a:srgbClr val="2CB4AC"/>
          </a:solidFill>
          <a:ln>
            <a:noFill/>
          </a:ln>
        </p:spPr>
        <p:txBody>
          <a:bodyPr lIns="91425" tIns="91425" rIns="91425" bIns="91425" anchor="ctr" anchorCtr="0">
            <a:noAutofit/>
          </a:bodyPr>
          <a:lstStyle/>
          <a:p>
            <a:pPr lvl="0" rtl="0">
              <a:spcBef>
                <a:spcPts val="0"/>
              </a:spcBef>
              <a:buNone/>
            </a:pPr>
            <a:endParaRPr/>
          </a:p>
        </p:txBody>
      </p:sp>
      <p:sp>
        <p:nvSpPr>
          <p:cNvPr id="1073" name="Shape 1073"/>
          <p:cNvSpPr/>
          <p:nvPr/>
        </p:nvSpPr>
        <p:spPr>
          <a:xfrm>
            <a:off x="7299609" y="2962192"/>
            <a:ext cx="1622400" cy="614700"/>
          </a:xfrm>
          <a:prstGeom prst="rect">
            <a:avLst/>
          </a:prstGeom>
          <a:noFill/>
          <a:ln>
            <a:noFill/>
          </a:ln>
        </p:spPr>
        <p:txBody>
          <a:bodyPr lIns="91425" tIns="91425" rIns="91425" bIns="91425" anchor="ctr" anchorCtr="0">
            <a:noAutofit/>
          </a:bodyPr>
          <a:lstStyle/>
          <a:p>
            <a:pPr lvl="0" algn="ctr" rtl="0">
              <a:spcBef>
                <a:spcPts val="0"/>
              </a:spcBef>
              <a:spcAft>
                <a:spcPts val="0"/>
              </a:spcAft>
              <a:buNone/>
            </a:pPr>
            <a:r>
              <a:rPr lang="en" b="1">
                <a:solidFill>
                  <a:srgbClr val="2CB4AC"/>
                </a:solidFill>
                <a:latin typeface="Open Sans"/>
                <a:ea typeface="Open Sans"/>
                <a:cs typeface="Open Sans"/>
                <a:sym typeface="Open Sans"/>
              </a:rPr>
              <a:t>Genetic counseling</a:t>
            </a:r>
          </a:p>
        </p:txBody>
      </p:sp>
      <p:sp>
        <p:nvSpPr>
          <p:cNvPr id="1074" name="Shape 1074"/>
          <p:cNvSpPr/>
          <p:nvPr/>
        </p:nvSpPr>
        <p:spPr>
          <a:xfrm>
            <a:off x="259085" y="3030448"/>
            <a:ext cx="1596300" cy="614699"/>
          </a:xfrm>
          <a:prstGeom prst="rect">
            <a:avLst/>
          </a:prstGeom>
          <a:noFill/>
          <a:ln>
            <a:noFill/>
          </a:ln>
        </p:spPr>
        <p:txBody>
          <a:bodyPr lIns="91425" tIns="91425" rIns="91425" bIns="91425" anchor="ctr" anchorCtr="0">
            <a:noAutofit/>
          </a:bodyPr>
          <a:lstStyle/>
          <a:p>
            <a:pPr lvl="0" algn="ctr" rtl="0">
              <a:spcBef>
                <a:spcPts val="0"/>
              </a:spcBef>
              <a:spcAft>
                <a:spcPts val="0"/>
              </a:spcAft>
              <a:buNone/>
            </a:pPr>
            <a:r>
              <a:rPr lang="en" b="1">
                <a:solidFill>
                  <a:srgbClr val="2CB4AC"/>
                </a:solidFill>
                <a:latin typeface="Open Sans"/>
                <a:ea typeface="Open Sans"/>
                <a:cs typeface="Open Sans"/>
                <a:sym typeface="Open Sans"/>
              </a:rPr>
              <a:t>Ordering</a:t>
            </a:r>
          </a:p>
        </p:txBody>
      </p:sp>
      <p:sp>
        <p:nvSpPr>
          <p:cNvPr id="1075" name="Shape 1075"/>
          <p:cNvSpPr/>
          <p:nvPr/>
        </p:nvSpPr>
        <p:spPr>
          <a:xfrm>
            <a:off x="5546496" y="2962198"/>
            <a:ext cx="1596300" cy="614699"/>
          </a:xfrm>
          <a:prstGeom prst="rect">
            <a:avLst/>
          </a:prstGeom>
          <a:noFill/>
          <a:ln>
            <a:noFill/>
          </a:ln>
        </p:spPr>
        <p:txBody>
          <a:bodyPr lIns="91425" tIns="91425" rIns="91425" bIns="91425" anchor="ctr" anchorCtr="0">
            <a:noAutofit/>
          </a:bodyPr>
          <a:lstStyle/>
          <a:p>
            <a:pPr lvl="0" algn="ctr" rtl="0">
              <a:spcBef>
                <a:spcPts val="0"/>
              </a:spcBef>
              <a:spcAft>
                <a:spcPts val="0"/>
              </a:spcAft>
              <a:buNone/>
            </a:pPr>
            <a:r>
              <a:rPr lang="en" b="1">
                <a:solidFill>
                  <a:srgbClr val="2CB4AC"/>
                </a:solidFill>
                <a:latin typeface="Open Sans"/>
                <a:ea typeface="Open Sans"/>
                <a:cs typeface="Open Sans"/>
                <a:sym typeface="Open Sans"/>
              </a:rPr>
              <a:t>Results </a:t>
            </a:r>
            <a:br>
              <a:rPr lang="en" b="1">
                <a:solidFill>
                  <a:srgbClr val="2CB4AC"/>
                </a:solidFill>
                <a:latin typeface="Open Sans"/>
                <a:ea typeface="Open Sans"/>
                <a:cs typeface="Open Sans"/>
                <a:sym typeface="Open Sans"/>
              </a:rPr>
            </a:br>
            <a:r>
              <a:rPr lang="en" b="1">
                <a:solidFill>
                  <a:srgbClr val="2CB4AC"/>
                </a:solidFill>
                <a:latin typeface="Open Sans"/>
                <a:ea typeface="Open Sans"/>
                <a:cs typeface="Open Sans"/>
                <a:sym typeface="Open Sans"/>
              </a:rPr>
              <a:t>delivery</a:t>
            </a:r>
          </a:p>
        </p:txBody>
      </p:sp>
      <p:sp>
        <p:nvSpPr>
          <p:cNvPr id="1076" name="Shape 1076"/>
          <p:cNvSpPr/>
          <p:nvPr/>
        </p:nvSpPr>
        <p:spPr>
          <a:xfrm>
            <a:off x="2029523" y="3030448"/>
            <a:ext cx="1596300" cy="614699"/>
          </a:xfrm>
          <a:prstGeom prst="rect">
            <a:avLst/>
          </a:prstGeom>
          <a:noFill/>
          <a:ln>
            <a:noFill/>
          </a:ln>
        </p:spPr>
        <p:txBody>
          <a:bodyPr lIns="91425" tIns="91425" rIns="91425" bIns="91425" anchor="ctr" anchorCtr="0">
            <a:noAutofit/>
          </a:bodyPr>
          <a:lstStyle/>
          <a:p>
            <a:pPr lvl="0" algn="ctr" rtl="0">
              <a:spcBef>
                <a:spcPts val="0"/>
              </a:spcBef>
              <a:spcAft>
                <a:spcPts val="0"/>
              </a:spcAft>
              <a:buNone/>
            </a:pPr>
            <a:r>
              <a:rPr lang="en" b="1">
                <a:solidFill>
                  <a:srgbClr val="2CB4AC"/>
                </a:solidFill>
                <a:latin typeface="Open Sans"/>
                <a:ea typeface="Open Sans"/>
                <a:cs typeface="Open Sans"/>
                <a:sym typeface="Open Sans"/>
              </a:rPr>
              <a:t>Pre-test education</a:t>
            </a:r>
          </a:p>
        </p:txBody>
      </p:sp>
      <p:sp>
        <p:nvSpPr>
          <p:cNvPr id="1077" name="Shape 1077"/>
          <p:cNvSpPr/>
          <p:nvPr/>
        </p:nvSpPr>
        <p:spPr>
          <a:xfrm>
            <a:off x="3799967" y="3030448"/>
            <a:ext cx="1596300" cy="614699"/>
          </a:xfrm>
          <a:prstGeom prst="rect">
            <a:avLst/>
          </a:prstGeom>
          <a:noFill/>
          <a:ln>
            <a:noFill/>
          </a:ln>
        </p:spPr>
        <p:txBody>
          <a:bodyPr lIns="91425" tIns="91425" rIns="91425" bIns="91425" anchor="ctr" anchorCtr="0">
            <a:noAutofit/>
          </a:bodyPr>
          <a:lstStyle/>
          <a:p>
            <a:pPr lvl="0" algn="ctr" rtl="0">
              <a:spcBef>
                <a:spcPts val="0"/>
              </a:spcBef>
              <a:spcAft>
                <a:spcPts val="0"/>
              </a:spcAft>
              <a:buNone/>
            </a:pPr>
            <a:r>
              <a:rPr lang="en" b="1">
                <a:solidFill>
                  <a:srgbClr val="2CB4AC"/>
                </a:solidFill>
                <a:latin typeface="Open Sans"/>
                <a:ea typeface="Open Sans"/>
                <a:cs typeface="Open Sans"/>
                <a:sym typeface="Open Sans"/>
              </a:rPr>
              <a:t>Coverage &amp; estimates</a:t>
            </a:r>
          </a:p>
        </p:txBody>
      </p:sp>
      <p:sp>
        <p:nvSpPr>
          <p:cNvPr id="1078" name="Shape 1078"/>
          <p:cNvSpPr/>
          <p:nvPr/>
        </p:nvSpPr>
        <p:spPr>
          <a:xfrm rot="5400000">
            <a:off x="1779722" y="3199019"/>
            <a:ext cx="358499" cy="201600"/>
          </a:xfrm>
          <a:prstGeom prst="triangle">
            <a:avLst>
              <a:gd name="adj" fmla="val 50000"/>
            </a:avLst>
          </a:prstGeom>
          <a:solidFill>
            <a:srgbClr val="2CB4AC"/>
          </a:solidFill>
          <a:ln>
            <a:noFill/>
          </a:ln>
        </p:spPr>
        <p:txBody>
          <a:bodyPr lIns="91425" tIns="91425" rIns="91425" bIns="91425" anchor="ctr" anchorCtr="0">
            <a:noAutofit/>
          </a:bodyPr>
          <a:lstStyle/>
          <a:p>
            <a:pPr lvl="0" rtl="0">
              <a:spcBef>
                <a:spcPts val="0"/>
              </a:spcBef>
              <a:buNone/>
            </a:pPr>
            <a:endParaRPr/>
          </a:p>
        </p:txBody>
      </p:sp>
      <p:pic>
        <p:nvPicPr>
          <p:cNvPr id="1079" name="Shape 1079"/>
          <p:cNvPicPr preferRelativeResize="0"/>
          <p:nvPr/>
        </p:nvPicPr>
        <p:blipFill>
          <a:blip r:embed="rId3">
            <a:alphaModFix/>
          </a:blip>
          <a:stretch>
            <a:fillRect/>
          </a:stretch>
        </p:blipFill>
        <p:spPr>
          <a:xfrm>
            <a:off x="2283519" y="1870050"/>
            <a:ext cx="1160399" cy="1160399"/>
          </a:xfrm>
          <a:prstGeom prst="rect">
            <a:avLst/>
          </a:prstGeom>
          <a:noFill/>
          <a:ln>
            <a:noFill/>
          </a:ln>
        </p:spPr>
      </p:pic>
      <p:pic>
        <p:nvPicPr>
          <p:cNvPr id="1080" name="Shape 1080"/>
          <p:cNvPicPr preferRelativeResize="0"/>
          <p:nvPr/>
        </p:nvPicPr>
        <p:blipFill>
          <a:blip r:embed="rId4">
            <a:alphaModFix/>
          </a:blip>
          <a:stretch>
            <a:fillRect/>
          </a:stretch>
        </p:blipFill>
        <p:spPr>
          <a:xfrm>
            <a:off x="391462" y="1845106"/>
            <a:ext cx="1331537" cy="1331537"/>
          </a:xfrm>
          <a:prstGeom prst="rect">
            <a:avLst/>
          </a:prstGeom>
          <a:noFill/>
          <a:ln>
            <a:noFill/>
          </a:ln>
        </p:spPr>
      </p:pic>
      <p:pic>
        <p:nvPicPr>
          <p:cNvPr id="1081" name="Shape 1081"/>
          <p:cNvPicPr preferRelativeResize="0"/>
          <p:nvPr/>
        </p:nvPicPr>
        <p:blipFill>
          <a:blip r:embed="rId5">
            <a:alphaModFix/>
          </a:blip>
          <a:stretch>
            <a:fillRect/>
          </a:stretch>
        </p:blipFill>
        <p:spPr>
          <a:xfrm>
            <a:off x="3973972" y="1885072"/>
            <a:ext cx="1123850" cy="1123850"/>
          </a:xfrm>
          <a:prstGeom prst="rect">
            <a:avLst/>
          </a:prstGeom>
          <a:noFill/>
          <a:ln>
            <a:noFill/>
          </a:ln>
        </p:spPr>
      </p:pic>
      <p:pic>
        <p:nvPicPr>
          <p:cNvPr id="1082" name="Shape 1082"/>
          <p:cNvPicPr preferRelativeResize="0"/>
          <p:nvPr/>
        </p:nvPicPr>
        <p:blipFill>
          <a:blip r:embed="rId6">
            <a:alphaModFix/>
          </a:blip>
          <a:stretch>
            <a:fillRect/>
          </a:stretch>
        </p:blipFill>
        <p:spPr>
          <a:xfrm>
            <a:off x="5674375" y="1807652"/>
            <a:ext cx="1331525" cy="1331525"/>
          </a:xfrm>
          <a:prstGeom prst="rect">
            <a:avLst/>
          </a:prstGeom>
          <a:noFill/>
          <a:ln>
            <a:noFill/>
          </a:ln>
        </p:spPr>
      </p:pic>
      <p:pic>
        <p:nvPicPr>
          <p:cNvPr id="1083" name="Shape 1083"/>
          <p:cNvPicPr preferRelativeResize="0"/>
          <p:nvPr/>
        </p:nvPicPr>
        <p:blipFill>
          <a:blip r:embed="rId7">
            <a:alphaModFix/>
          </a:blip>
          <a:stretch>
            <a:fillRect/>
          </a:stretch>
        </p:blipFill>
        <p:spPr>
          <a:xfrm>
            <a:off x="7559079" y="1896447"/>
            <a:ext cx="1036275" cy="10362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Shape 1088"/>
          <p:cNvSpPr txBox="1"/>
          <p:nvPr/>
        </p:nvSpPr>
        <p:spPr>
          <a:xfrm>
            <a:off x="638175" y="415775"/>
            <a:ext cx="7938300" cy="4070400"/>
          </a:xfrm>
          <a:prstGeom prst="rect">
            <a:avLst/>
          </a:prstGeom>
          <a:noFill/>
          <a:ln>
            <a:noFill/>
          </a:ln>
        </p:spPr>
        <p:txBody>
          <a:bodyPr lIns="101225" tIns="101225" rIns="101225" bIns="101225" anchor="ctr" anchorCtr="0">
            <a:noAutofit/>
          </a:bodyPr>
          <a:lstStyle/>
          <a:p>
            <a:pPr marL="0" marR="0" lvl="0" indent="0" algn="ctr" rtl="0">
              <a:lnSpc>
                <a:spcPct val="115000"/>
              </a:lnSpc>
              <a:spcBef>
                <a:spcPts val="0"/>
              </a:spcBef>
              <a:spcAft>
                <a:spcPts val="700"/>
              </a:spcAft>
              <a:buSzPct val="25000"/>
              <a:buNone/>
            </a:pPr>
            <a:r>
              <a:rPr lang="en" sz="3000">
                <a:solidFill>
                  <a:srgbClr val="FFFFFF"/>
                </a:solidFill>
                <a:latin typeface="Open Sans"/>
                <a:ea typeface="Open Sans"/>
                <a:cs typeface="Open Sans"/>
                <a:sym typeface="Open Sans"/>
              </a:rPr>
              <a:t>Thank you!</a:t>
            </a:r>
          </a:p>
          <a:p>
            <a:pPr marL="0" marR="0" lvl="0" indent="0" algn="ctr" rtl="0">
              <a:lnSpc>
                <a:spcPct val="115000"/>
              </a:lnSpc>
              <a:spcBef>
                <a:spcPts val="0"/>
              </a:spcBef>
              <a:spcAft>
                <a:spcPts val="700"/>
              </a:spcAft>
              <a:buSzPct val="25000"/>
              <a:buNone/>
            </a:pPr>
            <a:r>
              <a:rPr lang="en" sz="2400">
                <a:solidFill>
                  <a:srgbClr val="FFFFFF"/>
                </a:solidFill>
                <a:latin typeface="Open Sans"/>
                <a:ea typeface="Open Sans"/>
                <a:cs typeface="Open Sans"/>
                <a:sym typeface="Open Sans"/>
              </a:rPr>
              <a:t>alana@counsyl.com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825" name="Shape 825" descr="42-27523818.jpg"/>
          <p:cNvPicPr preferRelativeResize="0"/>
          <p:nvPr/>
        </p:nvPicPr>
        <p:blipFill rotWithShape="1">
          <a:blip r:embed="rId3">
            <a:alphaModFix/>
          </a:blip>
          <a:srcRect t="271" r="5347" b="19837"/>
          <a:stretch/>
        </p:blipFill>
        <p:spPr>
          <a:xfrm>
            <a:off x="0" y="0"/>
            <a:ext cx="9144000" cy="5143500"/>
          </a:xfrm>
          <a:prstGeom prst="rect">
            <a:avLst/>
          </a:prstGeom>
          <a:noFill/>
          <a:ln>
            <a:noFill/>
          </a:ln>
        </p:spPr>
      </p:pic>
      <p:pic>
        <p:nvPicPr>
          <p:cNvPr id="826" name="Shape 826" descr="teal-gradient-01.png"/>
          <p:cNvPicPr preferRelativeResize="0"/>
          <p:nvPr/>
        </p:nvPicPr>
        <p:blipFill rotWithShape="1">
          <a:blip r:embed="rId4">
            <a:alphaModFix/>
          </a:blip>
          <a:srcRect l="2467" t="4866" b="4331"/>
          <a:stretch/>
        </p:blipFill>
        <p:spPr>
          <a:xfrm>
            <a:off x="0" y="0"/>
            <a:ext cx="6039900" cy="5143500"/>
          </a:xfrm>
          <a:prstGeom prst="rect">
            <a:avLst/>
          </a:prstGeom>
          <a:noFill/>
          <a:ln>
            <a:noFill/>
          </a:ln>
        </p:spPr>
      </p:pic>
      <p:grpSp>
        <p:nvGrpSpPr>
          <p:cNvPr id="827" name="Shape 827"/>
          <p:cNvGrpSpPr/>
          <p:nvPr/>
        </p:nvGrpSpPr>
        <p:grpSpPr>
          <a:xfrm>
            <a:off x="7713563" y="4759667"/>
            <a:ext cx="1092062" cy="259751"/>
            <a:chOff x="2349500" y="2886075"/>
            <a:chExt cx="4611751" cy="1096925"/>
          </a:xfrm>
        </p:grpSpPr>
        <p:sp>
          <p:nvSpPr>
            <p:cNvPr id="828" name="Shape 828"/>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9CEAE9"/>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29" name="Shape 829"/>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grpSp>
      <p:sp>
        <p:nvSpPr>
          <p:cNvPr id="830" name="Shape 830"/>
          <p:cNvSpPr txBox="1"/>
          <p:nvPr/>
        </p:nvSpPr>
        <p:spPr>
          <a:xfrm>
            <a:off x="6621835" y="4872369"/>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AA9B8"/>
              </a:buClr>
              <a:buSzPct val="25000"/>
              <a:buFont typeface="Arial"/>
              <a:buNone/>
            </a:pPr>
            <a:r>
              <a:rPr lang="en" sz="500" b="0" i="0" u="none" strike="noStrike" cap="none">
                <a:solidFill>
                  <a:srgbClr val="FFFFFF"/>
                </a:solidFill>
                <a:latin typeface="Open Sans"/>
                <a:ea typeface="Open Sans"/>
                <a:cs typeface="Open Sans"/>
                <a:sym typeface="Open Sans"/>
              </a:rPr>
              <a:t>Confidential and Proprietary</a:t>
            </a:r>
          </a:p>
        </p:txBody>
      </p:sp>
      <p:sp>
        <p:nvSpPr>
          <p:cNvPr id="831" name="Shape 831"/>
          <p:cNvSpPr txBox="1"/>
          <p:nvPr/>
        </p:nvSpPr>
        <p:spPr>
          <a:xfrm>
            <a:off x="394050" y="1537855"/>
            <a:ext cx="3907800" cy="2227500"/>
          </a:xfrm>
          <a:prstGeom prst="rect">
            <a:avLst/>
          </a:prstGeom>
          <a:noFill/>
          <a:ln>
            <a:noFill/>
          </a:ln>
        </p:spPr>
        <p:txBody>
          <a:bodyPr lIns="91425" tIns="91425" rIns="91425" bIns="91425" anchor="ctr" anchorCtr="0">
            <a:noAutofit/>
          </a:bodyPr>
          <a:lstStyle/>
          <a:p>
            <a:pPr marL="0" marR="0" lvl="0" indent="0" algn="l" rtl="0">
              <a:lnSpc>
                <a:spcPct val="115000"/>
              </a:lnSpc>
              <a:spcBef>
                <a:spcPts val="0"/>
              </a:spcBef>
              <a:spcAft>
                <a:spcPts val="0"/>
              </a:spcAft>
              <a:buClr>
                <a:srgbClr val="FFFFFF"/>
              </a:buClr>
              <a:buSzPct val="25000"/>
              <a:buFont typeface="Open Sans"/>
              <a:buNone/>
            </a:pPr>
            <a:r>
              <a:rPr lang="en" sz="3000" b="0" i="0" u="none" strike="noStrike" cap="none">
                <a:solidFill>
                  <a:srgbClr val="FFFFFF"/>
                </a:solidFill>
                <a:latin typeface="Roboto Slab"/>
                <a:ea typeface="Roboto Slab"/>
                <a:cs typeface="Roboto Slab"/>
                <a:sym typeface="Roboto Slab"/>
              </a:rPr>
              <a:t>We are a DNA testing and genetic counseling service.</a:t>
            </a:r>
          </a:p>
        </p:txBody>
      </p:sp>
      <p:grpSp>
        <p:nvGrpSpPr>
          <p:cNvPr id="832" name="Shape 832"/>
          <p:cNvGrpSpPr/>
          <p:nvPr/>
        </p:nvGrpSpPr>
        <p:grpSpPr>
          <a:xfrm>
            <a:off x="7713563" y="4759667"/>
            <a:ext cx="1092062" cy="259751"/>
            <a:chOff x="2349500" y="2886075"/>
            <a:chExt cx="4611751" cy="1096925"/>
          </a:xfrm>
        </p:grpSpPr>
        <p:sp>
          <p:nvSpPr>
            <p:cNvPr id="833" name="Shape 833"/>
            <p:cNvSpPr/>
            <p:nvPr/>
          </p:nvSpPr>
          <p:spPr>
            <a:xfrm>
              <a:off x="2349500" y="2886075"/>
              <a:ext cx="879600" cy="870000"/>
            </a:xfrm>
            <a:custGeom>
              <a:avLst/>
              <a:gdLst/>
              <a:ahLst/>
              <a:cxnLst/>
              <a:rect l="0" t="0" r="0" b="0"/>
              <a:pathLst>
                <a:path w="120000" h="120000" extrusionOk="0">
                  <a:moveTo>
                    <a:pt x="47177" y="46904"/>
                  </a:moveTo>
                  <a:lnTo>
                    <a:pt x="46961" y="73095"/>
                  </a:lnTo>
                  <a:lnTo>
                    <a:pt x="55401" y="73315"/>
                  </a:lnTo>
                  <a:lnTo>
                    <a:pt x="64165" y="73315"/>
                  </a:lnTo>
                  <a:lnTo>
                    <a:pt x="72822" y="73315"/>
                  </a:lnTo>
                  <a:lnTo>
                    <a:pt x="73038" y="47123"/>
                  </a:lnTo>
                  <a:lnTo>
                    <a:pt x="64598" y="46904"/>
                  </a:lnTo>
                  <a:lnTo>
                    <a:pt x="55834" y="46904"/>
                  </a:lnTo>
                  <a:lnTo>
                    <a:pt x="47177" y="46904"/>
                  </a:lnTo>
                  <a:close/>
                  <a:moveTo>
                    <a:pt x="0" y="0"/>
                  </a:moveTo>
                  <a:lnTo>
                    <a:pt x="30189" y="219"/>
                  </a:lnTo>
                  <a:lnTo>
                    <a:pt x="60486" y="0"/>
                  </a:lnTo>
                  <a:lnTo>
                    <a:pt x="64598" y="438"/>
                  </a:lnTo>
                  <a:lnTo>
                    <a:pt x="68602" y="1315"/>
                  </a:lnTo>
                  <a:lnTo>
                    <a:pt x="72173" y="2849"/>
                  </a:lnTo>
                  <a:lnTo>
                    <a:pt x="75311" y="4712"/>
                  </a:lnTo>
                  <a:lnTo>
                    <a:pt x="78016" y="7452"/>
                  </a:lnTo>
                  <a:lnTo>
                    <a:pt x="80396" y="10739"/>
                  </a:lnTo>
                  <a:lnTo>
                    <a:pt x="82019" y="14575"/>
                  </a:lnTo>
                  <a:lnTo>
                    <a:pt x="83101" y="18958"/>
                  </a:lnTo>
                  <a:lnTo>
                    <a:pt x="83534" y="24109"/>
                  </a:lnTo>
                  <a:lnTo>
                    <a:pt x="83318" y="43726"/>
                  </a:lnTo>
                  <a:lnTo>
                    <a:pt x="83318" y="63342"/>
                  </a:lnTo>
                  <a:lnTo>
                    <a:pt x="83534" y="82958"/>
                  </a:lnTo>
                  <a:lnTo>
                    <a:pt x="76825" y="82958"/>
                  </a:lnTo>
                  <a:lnTo>
                    <a:pt x="69684" y="82958"/>
                  </a:lnTo>
                  <a:lnTo>
                    <a:pt x="61893" y="82958"/>
                  </a:lnTo>
                  <a:lnTo>
                    <a:pt x="54319" y="82958"/>
                  </a:lnTo>
                  <a:lnTo>
                    <a:pt x="47177" y="82958"/>
                  </a:lnTo>
                  <a:lnTo>
                    <a:pt x="47177" y="94465"/>
                  </a:lnTo>
                  <a:lnTo>
                    <a:pt x="47610" y="98739"/>
                  </a:lnTo>
                  <a:lnTo>
                    <a:pt x="48476" y="102356"/>
                  </a:lnTo>
                  <a:lnTo>
                    <a:pt x="49990" y="105315"/>
                  </a:lnTo>
                  <a:lnTo>
                    <a:pt x="52263" y="107506"/>
                  </a:lnTo>
                  <a:lnTo>
                    <a:pt x="54968" y="109150"/>
                  </a:lnTo>
                  <a:lnTo>
                    <a:pt x="58539" y="110027"/>
                  </a:lnTo>
                  <a:lnTo>
                    <a:pt x="62759" y="110246"/>
                  </a:lnTo>
                  <a:lnTo>
                    <a:pt x="86023" y="110465"/>
                  </a:lnTo>
                  <a:lnTo>
                    <a:pt x="109287" y="110246"/>
                  </a:lnTo>
                  <a:lnTo>
                    <a:pt x="109504" y="85698"/>
                  </a:lnTo>
                  <a:lnTo>
                    <a:pt x="109287" y="61041"/>
                  </a:lnTo>
                  <a:lnTo>
                    <a:pt x="108854" y="56767"/>
                  </a:lnTo>
                  <a:lnTo>
                    <a:pt x="107880" y="53369"/>
                  </a:lnTo>
                  <a:lnTo>
                    <a:pt x="106366" y="50739"/>
                  </a:lnTo>
                  <a:lnTo>
                    <a:pt x="104310" y="48876"/>
                  </a:lnTo>
                  <a:lnTo>
                    <a:pt x="101713" y="47561"/>
                  </a:lnTo>
                  <a:lnTo>
                    <a:pt x="98575" y="46904"/>
                  </a:lnTo>
                  <a:lnTo>
                    <a:pt x="95220" y="46684"/>
                  </a:lnTo>
                  <a:lnTo>
                    <a:pt x="93597" y="46684"/>
                  </a:lnTo>
                  <a:lnTo>
                    <a:pt x="93597" y="36931"/>
                  </a:lnTo>
                  <a:lnTo>
                    <a:pt x="97601" y="36931"/>
                  </a:lnTo>
                  <a:lnTo>
                    <a:pt x="101713" y="37150"/>
                  </a:lnTo>
                  <a:lnTo>
                    <a:pt x="105716" y="38027"/>
                  </a:lnTo>
                  <a:lnTo>
                    <a:pt x="109071" y="39452"/>
                  </a:lnTo>
                  <a:lnTo>
                    <a:pt x="112209" y="41424"/>
                  </a:lnTo>
                  <a:lnTo>
                    <a:pt x="114914" y="44164"/>
                  </a:lnTo>
                  <a:lnTo>
                    <a:pt x="117078" y="47561"/>
                  </a:lnTo>
                  <a:lnTo>
                    <a:pt x="118701" y="51616"/>
                  </a:lnTo>
                  <a:lnTo>
                    <a:pt x="119783" y="56547"/>
                  </a:lnTo>
                  <a:lnTo>
                    <a:pt x="120000" y="62027"/>
                  </a:lnTo>
                  <a:lnTo>
                    <a:pt x="119783" y="75726"/>
                  </a:lnTo>
                  <a:lnTo>
                    <a:pt x="119783" y="89972"/>
                  </a:lnTo>
                  <a:lnTo>
                    <a:pt x="119783" y="105095"/>
                  </a:lnTo>
                  <a:lnTo>
                    <a:pt x="120000" y="120000"/>
                  </a:lnTo>
                  <a:lnTo>
                    <a:pt x="89810" y="120000"/>
                  </a:lnTo>
                  <a:lnTo>
                    <a:pt x="59621" y="120000"/>
                  </a:lnTo>
                  <a:lnTo>
                    <a:pt x="55401" y="119780"/>
                  </a:lnTo>
                  <a:lnTo>
                    <a:pt x="51614" y="119013"/>
                  </a:lnTo>
                  <a:lnTo>
                    <a:pt x="48043" y="117479"/>
                  </a:lnTo>
                  <a:lnTo>
                    <a:pt x="44688" y="115397"/>
                  </a:lnTo>
                  <a:lnTo>
                    <a:pt x="41983" y="112767"/>
                  </a:lnTo>
                  <a:lnTo>
                    <a:pt x="39927" y="109589"/>
                  </a:lnTo>
                  <a:lnTo>
                    <a:pt x="37980" y="105753"/>
                  </a:lnTo>
                  <a:lnTo>
                    <a:pt x="36898" y="101260"/>
                  </a:lnTo>
                  <a:lnTo>
                    <a:pt x="36789" y="96219"/>
                  </a:lnTo>
                  <a:lnTo>
                    <a:pt x="36789" y="76602"/>
                  </a:lnTo>
                  <a:lnTo>
                    <a:pt x="36898" y="56767"/>
                  </a:lnTo>
                  <a:lnTo>
                    <a:pt x="36789" y="37369"/>
                  </a:lnTo>
                  <a:lnTo>
                    <a:pt x="43282" y="37369"/>
                  </a:lnTo>
                  <a:lnTo>
                    <a:pt x="50532" y="37369"/>
                  </a:lnTo>
                  <a:lnTo>
                    <a:pt x="58106" y="37369"/>
                  </a:lnTo>
                  <a:lnTo>
                    <a:pt x="65680" y="37369"/>
                  </a:lnTo>
                  <a:lnTo>
                    <a:pt x="72822" y="37369"/>
                  </a:lnTo>
                  <a:lnTo>
                    <a:pt x="72822" y="25863"/>
                  </a:lnTo>
                  <a:lnTo>
                    <a:pt x="72605" y="21589"/>
                  </a:lnTo>
                  <a:lnTo>
                    <a:pt x="71523" y="17972"/>
                  </a:lnTo>
                  <a:lnTo>
                    <a:pt x="70117" y="15013"/>
                  </a:lnTo>
                  <a:lnTo>
                    <a:pt x="67953" y="12821"/>
                  </a:lnTo>
                  <a:lnTo>
                    <a:pt x="65031" y="11178"/>
                  </a:lnTo>
                  <a:lnTo>
                    <a:pt x="61460" y="10301"/>
                  </a:lnTo>
                  <a:lnTo>
                    <a:pt x="57240" y="10082"/>
                  </a:lnTo>
                  <a:lnTo>
                    <a:pt x="33976" y="9863"/>
                  </a:lnTo>
                  <a:lnTo>
                    <a:pt x="10928" y="10082"/>
                  </a:lnTo>
                  <a:lnTo>
                    <a:pt x="10712" y="26301"/>
                  </a:lnTo>
                  <a:lnTo>
                    <a:pt x="10712" y="42849"/>
                  </a:lnTo>
                  <a:lnTo>
                    <a:pt x="10928" y="59287"/>
                  </a:lnTo>
                  <a:lnTo>
                    <a:pt x="11145" y="63561"/>
                  </a:lnTo>
                  <a:lnTo>
                    <a:pt x="12227" y="66958"/>
                  </a:lnTo>
                  <a:lnTo>
                    <a:pt x="13850" y="69479"/>
                  </a:lnTo>
                  <a:lnTo>
                    <a:pt x="15798" y="71452"/>
                  </a:lnTo>
                  <a:lnTo>
                    <a:pt x="18503" y="72767"/>
                  </a:lnTo>
                  <a:lnTo>
                    <a:pt x="21424" y="73315"/>
                  </a:lnTo>
                  <a:lnTo>
                    <a:pt x="24779" y="73534"/>
                  </a:lnTo>
                  <a:lnTo>
                    <a:pt x="26510" y="73534"/>
                  </a:lnTo>
                  <a:lnTo>
                    <a:pt x="26510" y="83397"/>
                  </a:lnTo>
                  <a:lnTo>
                    <a:pt x="22506" y="83397"/>
                  </a:lnTo>
                  <a:lnTo>
                    <a:pt x="18286" y="83178"/>
                  </a:lnTo>
                  <a:lnTo>
                    <a:pt x="14499" y="82301"/>
                  </a:lnTo>
                  <a:lnTo>
                    <a:pt x="10928" y="80767"/>
                  </a:lnTo>
                  <a:lnTo>
                    <a:pt x="7790" y="78904"/>
                  </a:lnTo>
                  <a:lnTo>
                    <a:pt x="5085" y="76164"/>
                  </a:lnTo>
                  <a:lnTo>
                    <a:pt x="2921" y="72767"/>
                  </a:lnTo>
                  <a:lnTo>
                    <a:pt x="1298" y="68712"/>
                  </a:lnTo>
                  <a:lnTo>
                    <a:pt x="432" y="63780"/>
                  </a:lnTo>
                  <a:lnTo>
                    <a:pt x="0" y="58191"/>
                  </a:lnTo>
                  <a:lnTo>
                    <a:pt x="216" y="44602"/>
                  </a:lnTo>
                  <a:lnTo>
                    <a:pt x="216" y="30136"/>
                  </a:lnTo>
                  <a:lnTo>
                    <a:pt x="216" y="15123"/>
                  </a:lnTo>
                  <a:lnTo>
                    <a:pt x="0" y="0"/>
                  </a:lnTo>
                  <a:close/>
                </a:path>
              </a:pathLst>
            </a:custGeom>
            <a:solidFill>
              <a:srgbClr val="9CEAE9"/>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34" name="Shape 834"/>
            <p:cNvSpPr/>
            <p:nvPr/>
          </p:nvSpPr>
          <p:spPr>
            <a:xfrm>
              <a:off x="3473451" y="2959100"/>
              <a:ext cx="3487799" cy="1023900"/>
            </a:xfrm>
            <a:custGeom>
              <a:avLst/>
              <a:gdLst/>
              <a:ahLst/>
              <a:cxnLst/>
              <a:rect l="0" t="0" r="0" b="0"/>
              <a:pathLst>
                <a:path w="120000" h="120000" extrusionOk="0">
                  <a:moveTo>
                    <a:pt x="28948" y="40682"/>
                  </a:moveTo>
                  <a:lnTo>
                    <a:pt x="27801" y="41055"/>
                  </a:lnTo>
                  <a:lnTo>
                    <a:pt x="26681" y="42172"/>
                  </a:lnTo>
                  <a:lnTo>
                    <a:pt x="25671" y="44127"/>
                  </a:lnTo>
                  <a:lnTo>
                    <a:pt x="24824" y="46733"/>
                  </a:lnTo>
                  <a:lnTo>
                    <a:pt x="24087" y="49806"/>
                  </a:lnTo>
                  <a:lnTo>
                    <a:pt x="23568" y="53436"/>
                  </a:lnTo>
                  <a:lnTo>
                    <a:pt x="23240" y="57346"/>
                  </a:lnTo>
                  <a:lnTo>
                    <a:pt x="23131" y="61908"/>
                  </a:lnTo>
                  <a:lnTo>
                    <a:pt x="23240" y="66563"/>
                  </a:lnTo>
                  <a:lnTo>
                    <a:pt x="23568" y="70752"/>
                  </a:lnTo>
                  <a:lnTo>
                    <a:pt x="24087" y="74383"/>
                  </a:lnTo>
                  <a:lnTo>
                    <a:pt x="24824" y="77455"/>
                  </a:lnTo>
                  <a:lnTo>
                    <a:pt x="25671" y="79968"/>
                  </a:lnTo>
                  <a:lnTo>
                    <a:pt x="26681" y="81830"/>
                  </a:lnTo>
                  <a:lnTo>
                    <a:pt x="27801" y="83041"/>
                  </a:lnTo>
                  <a:lnTo>
                    <a:pt x="28948" y="83413"/>
                  </a:lnTo>
                  <a:lnTo>
                    <a:pt x="30122" y="83041"/>
                  </a:lnTo>
                  <a:lnTo>
                    <a:pt x="31242" y="81830"/>
                  </a:lnTo>
                  <a:lnTo>
                    <a:pt x="32198" y="79968"/>
                  </a:lnTo>
                  <a:lnTo>
                    <a:pt x="33099" y="77455"/>
                  </a:lnTo>
                  <a:lnTo>
                    <a:pt x="33782" y="74383"/>
                  </a:lnTo>
                  <a:lnTo>
                    <a:pt x="34355" y="70752"/>
                  </a:lnTo>
                  <a:lnTo>
                    <a:pt x="34683" y="66563"/>
                  </a:lnTo>
                  <a:lnTo>
                    <a:pt x="34792" y="61908"/>
                  </a:lnTo>
                  <a:lnTo>
                    <a:pt x="34683" y="57346"/>
                  </a:lnTo>
                  <a:lnTo>
                    <a:pt x="34355" y="53436"/>
                  </a:lnTo>
                  <a:lnTo>
                    <a:pt x="33782" y="49806"/>
                  </a:lnTo>
                  <a:lnTo>
                    <a:pt x="33099" y="46733"/>
                  </a:lnTo>
                  <a:lnTo>
                    <a:pt x="32198" y="44127"/>
                  </a:lnTo>
                  <a:lnTo>
                    <a:pt x="31242" y="42172"/>
                  </a:lnTo>
                  <a:lnTo>
                    <a:pt x="30122" y="41055"/>
                  </a:lnTo>
                  <a:lnTo>
                    <a:pt x="28948" y="40682"/>
                  </a:lnTo>
                  <a:close/>
                  <a:moveTo>
                    <a:pt x="92963" y="32769"/>
                  </a:moveTo>
                  <a:lnTo>
                    <a:pt x="96131" y="32769"/>
                  </a:lnTo>
                  <a:lnTo>
                    <a:pt x="96021" y="50643"/>
                  </a:lnTo>
                  <a:lnTo>
                    <a:pt x="96076" y="68797"/>
                  </a:lnTo>
                  <a:lnTo>
                    <a:pt x="96185" y="72614"/>
                  </a:lnTo>
                  <a:lnTo>
                    <a:pt x="96404" y="75686"/>
                  </a:lnTo>
                  <a:lnTo>
                    <a:pt x="96759" y="78200"/>
                  </a:lnTo>
                  <a:lnTo>
                    <a:pt x="97305" y="80155"/>
                  </a:lnTo>
                  <a:lnTo>
                    <a:pt x="97878" y="81458"/>
                  </a:lnTo>
                  <a:lnTo>
                    <a:pt x="98561" y="82575"/>
                  </a:lnTo>
                  <a:lnTo>
                    <a:pt x="99353" y="83041"/>
                  </a:lnTo>
                  <a:lnTo>
                    <a:pt x="100254" y="83227"/>
                  </a:lnTo>
                  <a:lnTo>
                    <a:pt x="101729" y="82761"/>
                  </a:lnTo>
                  <a:lnTo>
                    <a:pt x="103122" y="81272"/>
                  </a:lnTo>
                  <a:lnTo>
                    <a:pt x="104433" y="79131"/>
                  </a:lnTo>
                  <a:lnTo>
                    <a:pt x="104433" y="56788"/>
                  </a:lnTo>
                  <a:lnTo>
                    <a:pt x="104324" y="32769"/>
                  </a:lnTo>
                  <a:lnTo>
                    <a:pt x="107519" y="32769"/>
                  </a:lnTo>
                  <a:lnTo>
                    <a:pt x="107464" y="47199"/>
                  </a:lnTo>
                  <a:lnTo>
                    <a:pt x="107410" y="62094"/>
                  </a:lnTo>
                  <a:lnTo>
                    <a:pt x="107410" y="77455"/>
                  </a:lnTo>
                  <a:lnTo>
                    <a:pt x="107464" y="93560"/>
                  </a:lnTo>
                  <a:lnTo>
                    <a:pt x="107355" y="98681"/>
                  </a:lnTo>
                  <a:lnTo>
                    <a:pt x="107027" y="102963"/>
                  </a:lnTo>
                  <a:lnTo>
                    <a:pt x="106563" y="106966"/>
                  </a:lnTo>
                  <a:lnTo>
                    <a:pt x="105880" y="110411"/>
                  </a:lnTo>
                  <a:lnTo>
                    <a:pt x="105061" y="113297"/>
                  </a:lnTo>
                  <a:lnTo>
                    <a:pt x="104078" y="115903"/>
                  </a:lnTo>
                  <a:lnTo>
                    <a:pt x="102958" y="117672"/>
                  </a:lnTo>
                  <a:lnTo>
                    <a:pt x="101675" y="119162"/>
                  </a:lnTo>
                  <a:lnTo>
                    <a:pt x="100364" y="119813"/>
                  </a:lnTo>
                  <a:lnTo>
                    <a:pt x="98889" y="120000"/>
                  </a:lnTo>
                  <a:lnTo>
                    <a:pt x="97387" y="120000"/>
                  </a:lnTo>
                  <a:lnTo>
                    <a:pt x="95912" y="119441"/>
                  </a:lnTo>
                  <a:lnTo>
                    <a:pt x="94547" y="118603"/>
                  </a:lnTo>
                  <a:lnTo>
                    <a:pt x="93154" y="116741"/>
                  </a:lnTo>
                  <a:lnTo>
                    <a:pt x="93154" y="106035"/>
                  </a:lnTo>
                  <a:lnTo>
                    <a:pt x="94601" y="108456"/>
                  </a:lnTo>
                  <a:lnTo>
                    <a:pt x="95967" y="110038"/>
                  </a:lnTo>
                  <a:lnTo>
                    <a:pt x="97387" y="110969"/>
                  </a:lnTo>
                  <a:lnTo>
                    <a:pt x="98725" y="111155"/>
                  </a:lnTo>
                  <a:lnTo>
                    <a:pt x="100145" y="110969"/>
                  </a:lnTo>
                  <a:lnTo>
                    <a:pt x="101319" y="110038"/>
                  </a:lnTo>
                  <a:lnTo>
                    <a:pt x="102330" y="108642"/>
                  </a:lnTo>
                  <a:lnTo>
                    <a:pt x="103122" y="106780"/>
                  </a:lnTo>
                  <a:lnTo>
                    <a:pt x="103695" y="104266"/>
                  </a:lnTo>
                  <a:lnTo>
                    <a:pt x="104132" y="101380"/>
                  </a:lnTo>
                  <a:lnTo>
                    <a:pt x="104324" y="97936"/>
                  </a:lnTo>
                  <a:lnTo>
                    <a:pt x="104433" y="94119"/>
                  </a:lnTo>
                  <a:lnTo>
                    <a:pt x="104433" y="87044"/>
                  </a:lnTo>
                  <a:lnTo>
                    <a:pt x="103695" y="88906"/>
                  </a:lnTo>
                  <a:lnTo>
                    <a:pt x="102849" y="90302"/>
                  </a:lnTo>
                  <a:lnTo>
                    <a:pt x="101893" y="91605"/>
                  </a:lnTo>
                  <a:lnTo>
                    <a:pt x="100773" y="92350"/>
                  </a:lnTo>
                  <a:lnTo>
                    <a:pt x="99572" y="92536"/>
                  </a:lnTo>
                  <a:lnTo>
                    <a:pt x="98343" y="92350"/>
                  </a:lnTo>
                  <a:lnTo>
                    <a:pt x="97250" y="91605"/>
                  </a:lnTo>
                  <a:lnTo>
                    <a:pt x="96240" y="90116"/>
                  </a:lnTo>
                  <a:lnTo>
                    <a:pt x="95339" y="88347"/>
                  </a:lnTo>
                  <a:lnTo>
                    <a:pt x="94547" y="86020"/>
                  </a:lnTo>
                  <a:lnTo>
                    <a:pt x="93946" y="82948"/>
                  </a:lnTo>
                  <a:lnTo>
                    <a:pt x="93482" y="79317"/>
                  </a:lnTo>
                  <a:lnTo>
                    <a:pt x="93208" y="75128"/>
                  </a:lnTo>
                  <a:lnTo>
                    <a:pt x="93099" y="70380"/>
                  </a:lnTo>
                  <a:lnTo>
                    <a:pt x="93099" y="62839"/>
                  </a:lnTo>
                  <a:lnTo>
                    <a:pt x="93099" y="56322"/>
                  </a:lnTo>
                  <a:lnTo>
                    <a:pt x="93099" y="51016"/>
                  </a:lnTo>
                  <a:lnTo>
                    <a:pt x="93045" y="46547"/>
                  </a:lnTo>
                  <a:lnTo>
                    <a:pt x="93045" y="42916"/>
                  </a:lnTo>
                  <a:lnTo>
                    <a:pt x="93017" y="39844"/>
                  </a:lnTo>
                  <a:lnTo>
                    <a:pt x="93017" y="37238"/>
                  </a:lnTo>
                  <a:lnTo>
                    <a:pt x="92963" y="34910"/>
                  </a:lnTo>
                  <a:lnTo>
                    <a:pt x="92963" y="32769"/>
                  </a:lnTo>
                  <a:close/>
                  <a:moveTo>
                    <a:pt x="40664" y="32769"/>
                  </a:moveTo>
                  <a:lnTo>
                    <a:pt x="43832" y="32769"/>
                  </a:lnTo>
                  <a:lnTo>
                    <a:pt x="43723" y="50830"/>
                  </a:lnTo>
                  <a:lnTo>
                    <a:pt x="43777" y="69169"/>
                  </a:lnTo>
                  <a:lnTo>
                    <a:pt x="43887" y="72986"/>
                  </a:lnTo>
                  <a:lnTo>
                    <a:pt x="44160" y="76058"/>
                  </a:lnTo>
                  <a:lnTo>
                    <a:pt x="44569" y="78572"/>
                  </a:lnTo>
                  <a:lnTo>
                    <a:pt x="45088" y="80527"/>
                  </a:lnTo>
                  <a:lnTo>
                    <a:pt x="45798" y="81830"/>
                  </a:lnTo>
                  <a:lnTo>
                    <a:pt x="46645" y="82948"/>
                  </a:lnTo>
                  <a:lnTo>
                    <a:pt x="47546" y="83413"/>
                  </a:lnTo>
                  <a:lnTo>
                    <a:pt x="48529" y="83599"/>
                  </a:lnTo>
                  <a:lnTo>
                    <a:pt x="49868" y="83227"/>
                  </a:lnTo>
                  <a:lnTo>
                    <a:pt x="51233" y="82389"/>
                  </a:lnTo>
                  <a:lnTo>
                    <a:pt x="52517" y="81086"/>
                  </a:lnTo>
                  <a:lnTo>
                    <a:pt x="52571" y="56974"/>
                  </a:lnTo>
                  <a:lnTo>
                    <a:pt x="52407" y="32769"/>
                  </a:lnTo>
                  <a:lnTo>
                    <a:pt x="55575" y="32769"/>
                  </a:lnTo>
                  <a:lnTo>
                    <a:pt x="55521" y="44127"/>
                  </a:lnTo>
                  <a:lnTo>
                    <a:pt x="55521" y="55205"/>
                  </a:lnTo>
                  <a:lnTo>
                    <a:pt x="55521" y="66563"/>
                  </a:lnTo>
                  <a:lnTo>
                    <a:pt x="55575" y="78386"/>
                  </a:lnTo>
                  <a:lnTo>
                    <a:pt x="55630" y="91233"/>
                  </a:lnTo>
                  <a:lnTo>
                    <a:pt x="54783" y="90488"/>
                  </a:lnTo>
                  <a:lnTo>
                    <a:pt x="53991" y="90116"/>
                  </a:lnTo>
                  <a:lnTo>
                    <a:pt x="53254" y="89930"/>
                  </a:lnTo>
                  <a:lnTo>
                    <a:pt x="52353" y="90116"/>
                  </a:lnTo>
                  <a:lnTo>
                    <a:pt x="51506" y="90674"/>
                  </a:lnTo>
                  <a:lnTo>
                    <a:pt x="50659" y="91419"/>
                  </a:lnTo>
                  <a:lnTo>
                    <a:pt x="49758" y="92164"/>
                  </a:lnTo>
                  <a:lnTo>
                    <a:pt x="48748" y="92723"/>
                  </a:lnTo>
                  <a:lnTo>
                    <a:pt x="47492" y="92909"/>
                  </a:lnTo>
                  <a:lnTo>
                    <a:pt x="46208" y="92536"/>
                  </a:lnTo>
                  <a:lnTo>
                    <a:pt x="45061" y="91792"/>
                  </a:lnTo>
                  <a:lnTo>
                    <a:pt x="44050" y="90488"/>
                  </a:lnTo>
                  <a:lnTo>
                    <a:pt x="43095" y="88719"/>
                  </a:lnTo>
                  <a:lnTo>
                    <a:pt x="42303" y="86206"/>
                  </a:lnTo>
                  <a:lnTo>
                    <a:pt x="41647" y="83227"/>
                  </a:lnTo>
                  <a:lnTo>
                    <a:pt x="41183" y="79689"/>
                  </a:lnTo>
                  <a:lnTo>
                    <a:pt x="40910" y="75500"/>
                  </a:lnTo>
                  <a:lnTo>
                    <a:pt x="40801" y="70566"/>
                  </a:lnTo>
                  <a:lnTo>
                    <a:pt x="40801" y="57905"/>
                  </a:lnTo>
                  <a:lnTo>
                    <a:pt x="40773" y="45244"/>
                  </a:lnTo>
                  <a:lnTo>
                    <a:pt x="40664" y="32769"/>
                  </a:lnTo>
                  <a:close/>
                  <a:moveTo>
                    <a:pt x="84633" y="31466"/>
                  </a:moveTo>
                  <a:lnTo>
                    <a:pt x="86326" y="31652"/>
                  </a:lnTo>
                  <a:lnTo>
                    <a:pt x="87828" y="32583"/>
                  </a:lnTo>
                  <a:lnTo>
                    <a:pt x="89194" y="33979"/>
                  </a:lnTo>
                  <a:lnTo>
                    <a:pt x="89194" y="44313"/>
                  </a:lnTo>
                  <a:lnTo>
                    <a:pt x="87664" y="41986"/>
                  </a:lnTo>
                  <a:lnTo>
                    <a:pt x="86135" y="40496"/>
                  </a:lnTo>
                  <a:lnTo>
                    <a:pt x="84469" y="40217"/>
                  </a:lnTo>
                  <a:lnTo>
                    <a:pt x="83595" y="40310"/>
                  </a:lnTo>
                  <a:lnTo>
                    <a:pt x="82749" y="40868"/>
                  </a:lnTo>
                  <a:lnTo>
                    <a:pt x="81984" y="41799"/>
                  </a:lnTo>
                  <a:lnTo>
                    <a:pt x="81411" y="43289"/>
                  </a:lnTo>
                  <a:lnTo>
                    <a:pt x="81028" y="45058"/>
                  </a:lnTo>
                  <a:lnTo>
                    <a:pt x="80892" y="47385"/>
                  </a:lnTo>
                  <a:lnTo>
                    <a:pt x="81028" y="49619"/>
                  </a:lnTo>
                  <a:lnTo>
                    <a:pt x="81356" y="51388"/>
                  </a:lnTo>
                  <a:lnTo>
                    <a:pt x="81847" y="53064"/>
                  </a:lnTo>
                  <a:lnTo>
                    <a:pt x="82476" y="54274"/>
                  </a:lnTo>
                  <a:lnTo>
                    <a:pt x="83268" y="55577"/>
                  </a:lnTo>
                  <a:lnTo>
                    <a:pt x="84060" y="56788"/>
                  </a:lnTo>
                  <a:lnTo>
                    <a:pt x="84961" y="57905"/>
                  </a:lnTo>
                  <a:lnTo>
                    <a:pt x="85862" y="59208"/>
                  </a:lnTo>
                  <a:lnTo>
                    <a:pt x="86763" y="60605"/>
                  </a:lnTo>
                  <a:lnTo>
                    <a:pt x="87610" y="62280"/>
                  </a:lnTo>
                  <a:lnTo>
                    <a:pt x="88347" y="64049"/>
                  </a:lnTo>
                  <a:lnTo>
                    <a:pt x="88975" y="66283"/>
                  </a:lnTo>
                  <a:lnTo>
                    <a:pt x="89467" y="68983"/>
                  </a:lnTo>
                  <a:lnTo>
                    <a:pt x="89822" y="72055"/>
                  </a:lnTo>
                  <a:lnTo>
                    <a:pt x="89931" y="75500"/>
                  </a:lnTo>
                  <a:lnTo>
                    <a:pt x="89822" y="79317"/>
                  </a:lnTo>
                  <a:lnTo>
                    <a:pt x="89467" y="82389"/>
                  </a:lnTo>
                  <a:lnTo>
                    <a:pt x="88921" y="85275"/>
                  </a:lnTo>
                  <a:lnTo>
                    <a:pt x="88238" y="87602"/>
                  </a:lnTo>
                  <a:lnTo>
                    <a:pt x="87391" y="89464"/>
                  </a:lnTo>
                  <a:lnTo>
                    <a:pt x="86381" y="90861"/>
                  </a:lnTo>
                  <a:lnTo>
                    <a:pt x="85289" y="91978"/>
                  </a:lnTo>
                  <a:lnTo>
                    <a:pt x="84114" y="92723"/>
                  </a:lnTo>
                  <a:lnTo>
                    <a:pt x="82831" y="92909"/>
                  </a:lnTo>
                  <a:lnTo>
                    <a:pt x="81083" y="92536"/>
                  </a:lnTo>
                  <a:lnTo>
                    <a:pt x="79444" y="91605"/>
                  </a:lnTo>
                  <a:lnTo>
                    <a:pt x="77915" y="89930"/>
                  </a:lnTo>
                  <a:lnTo>
                    <a:pt x="77915" y="79782"/>
                  </a:lnTo>
                  <a:lnTo>
                    <a:pt x="79608" y="82389"/>
                  </a:lnTo>
                  <a:lnTo>
                    <a:pt x="81301" y="83599"/>
                  </a:lnTo>
                  <a:lnTo>
                    <a:pt x="82940" y="83972"/>
                  </a:lnTo>
                  <a:lnTo>
                    <a:pt x="84114" y="83785"/>
                  </a:lnTo>
                  <a:lnTo>
                    <a:pt x="85125" y="83227"/>
                  </a:lnTo>
                  <a:lnTo>
                    <a:pt x="85862" y="82203"/>
                  </a:lnTo>
                  <a:lnTo>
                    <a:pt x="86436" y="80713"/>
                  </a:lnTo>
                  <a:lnTo>
                    <a:pt x="86818" y="79131"/>
                  </a:lnTo>
                  <a:lnTo>
                    <a:pt x="86927" y="76896"/>
                  </a:lnTo>
                  <a:lnTo>
                    <a:pt x="86818" y="74755"/>
                  </a:lnTo>
                  <a:lnTo>
                    <a:pt x="86490" y="73173"/>
                  </a:lnTo>
                  <a:lnTo>
                    <a:pt x="85971" y="71497"/>
                  </a:lnTo>
                  <a:lnTo>
                    <a:pt x="85316" y="70007"/>
                  </a:lnTo>
                  <a:lnTo>
                    <a:pt x="84578" y="68797"/>
                  </a:lnTo>
                  <a:lnTo>
                    <a:pt x="83786" y="67494"/>
                  </a:lnTo>
                  <a:lnTo>
                    <a:pt x="82885" y="66283"/>
                  </a:lnTo>
                  <a:lnTo>
                    <a:pt x="81984" y="64980"/>
                  </a:lnTo>
                  <a:lnTo>
                    <a:pt x="81137" y="63491"/>
                  </a:lnTo>
                  <a:lnTo>
                    <a:pt x="80291" y="61908"/>
                  </a:lnTo>
                  <a:lnTo>
                    <a:pt x="79553" y="59953"/>
                  </a:lnTo>
                  <a:lnTo>
                    <a:pt x="78925" y="57719"/>
                  </a:lnTo>
                  <a:lnTo>
                    <a:pt x="78406" y="55019"/>
                  </a:lnTo>
                  <a:lnTo>
                    <a:pt x="78079" y="51947"/>
                  </a:lnTo>
                  <a:lnTo>
                    <a:pt x="77969" y="48316"/>
                  </a:lnTo>
                  <a:lnTo>
                    <a:pt x="78079" y="44685"/>
                  </a:lnTo>
                  <a:lnTo>
                    <a:pt x="78461" y="41427"/>
                  </a:lnTo>
                  <a:lnTo>
                    <a:pt x="78980" y="38727"/>
                  </a:lnTo>
                  <a:lnTo>
                    <a:pt x="79663" y="36400"/>
                  </a:lnTo>
                  <a:lnTo>
                    <a:pt x="80509" y="34538"/>
                  </a:lnTo>
                  <a:lnTo>
                    <a:pt x="81411" y="33141"/>
                  </a:lnTo>
                  <a:lnTo>
                    <a:pt x="82476" y="32211"/>
                  </a:lnTo>
                  <a:lnTo>
                    <a:pt x="83541" y="31652"/>
                  </a:lnTo>
                  <a:lnTo>
                    <a:pt x="84633" y="31466"/>
                  </a:lnTo>
                  <a:close/>
                  <a:moveTo>
                    <a:pt x="68192" y="31466"/>
                  </a:moveTo>
                  <a:lnTo>
                    <a:pt x="69449" y="31652"/>
                  </a:lnTo>
                  <a:lnTo>
                    <a:pt x="70623" y="32397"/>
                  </a:lnTo>
                  <a:lnTo>
                    <a:pt x="71606" y="33793"/>
                  </a:lnTo>
                  <a:lnTo>
                    <a:pt x="72562" y="35655"/>
                  </a:lnTo>
                  <a:lnTo>
                    <a:pt x="73354" y="37982"/>
                  </a:lnTo>
                  <a:lnTo>
                    <a:pt x="74010" y="41055"/>
                  </a:lnTo>
                  <a:lnTo>
                    <a:pt x="74474" y="44685"/>
                  </a:lnTo>
                  <a:lnTo>
                    <a:pt x="74747" y="48875"/>
                  </a:lnTo>
                  <a:lnTo>
                    <a:pt x="74856" y="53529"/>
                  </a:lnTo>
                  <a:lnTo>
                    <a:pt x="74856" y="66283"/>
                  </a:lnTo>
                  <a:lnTo>
                    <a:pt x="74911" y="79131"/>
                  </a:lnTo>
                  <a:lnTo>
                    <a:pt x="75020" y="91605"/>
                  </a:lnTo>
                  <a:lnTo>
                    <a:pt x="71825" y="91605"/>
                  </a:lnTo>
                  <a:lnTo>
                    <a:pt x="71934" y="73452"/>
                  </a:lnTo>
                  <a:lnTo>
                    <a:pt x="71879" y="55205"/>
                  </a:lnTo>
                  <a:lnTo>
                    <a:pt x="71770" y="51388"/>
                  </a:lnTo>
                  <a:lnTo>
                    <a:pt x="71524" y="48130"/>
                  </a:lnTo>
                  <a:lnTo>
                    <a:pt x="71087" y="45802"/>
                  </a:lnTo>
                  <a:lnTo>
                    <a:pt x="70568" y="43754"/>
                  </a:lnTo>
                  <a:lnTo>
                    <a:pt x="69886" y="42358"/>
                  </a:lnTo>
                  <a:lnTo>
                    <a:pt x="69039" y="41427"/>
                  </a:lnTo>
                  <a:lnTo>
                    <a:pt x="68138" y="40868"/>
                  </a:lnTo>
                  <a:lnTo>
                    <a:pt x="67127" y="40682"/>
                  </a:lnTo>
                  <a:lnTo>
                    <a:pt x="65735" y="40868"/>
                  </a:lnTo>
                  <a:lnTo>
                    <a:pt x="64424" y="41799"/>
                  </a:lnTo>
                  <a:lnTo>
                    <a:pt x="63140" y="43103"/>
                  </a:lnTo>
                  <a:lnTo>
                    <a:pt x="63086" y="59208"/>
                  </a:lnTo>
                  <a:lnTo>
                    <a:pt x="63086" y="75500"/>
                  </a:lnTo>
                  <a:lnTo>
                    <a:pt x="63249" y="91605"/>
                  </a:lnTo>
                  <a:lnTo>
                    <a:pt x="60081" y="91605"/>
                  </a:lnTo>
                  <a:lnTo>
                    <a:pt x="60136" y="80155"/>
                  </a:lnTo>
                  <a:lnTo>
                    <a:pt x="60136" y="69169"/>
                  </a:lnTo>
                  <a:lnTo>
                    <a:pt x="60136" y="57719"/>
                  </a:lnTo>
                  <a:lnTo>
                    <a:pt x="60081" y="45802"/>
                  </a:lnTo>
                  <a:lnTo>
                    <a:pt x="60027" y="33141"/>
                  </a:lnTo>
                  <a:lnTo>
                    <a:pt x="60928" y="33700"/>
                  </a:lnTo>
                  <a:lnTo>
                    <a:pt x="61720" y="33979"/>
                  </a:lnTo>
                  <a:lnTo>
                    <a:pt x="62403" y="34166"/>
                  </a:lnTo>
                  <a:lnTo>
                    <a:pt x="63304" y="33979"/>
                  </a:lnTo>
                  <a:lnTo>
                    <a:pt x="64151" y="33514"/>
                  </a:lnTo>
                  <a:lnTo>
                    <a:pt x="64997" y="32769"/>
                  </a:lnTo>
                  <a:lnTo>
                    <a:pt x="65898" y="32211"/>
                  </a:lnTo>
                  <a:lnTo>
                    <a:pt x="66964" y="31652"/>
                  </a:lnTo>
                  <a:lnTo>
                    <a:pt x="68192" y="31466"/>
                  </a:lnTo>
                  <a:close/>
                  <a:moveTo>
                    <a:pt x="28948" y="31466"/>
                  </a:moveTo>
                  <a:lnTo>
                    <a:pt x="30532" y="31838"/>
                  </a:lnTo>
                  <a:lnTo>
                    <a:pt x="32034" y="33141"/>
                  </a:lnTo>
                  <a:lnTo>
                    <a:pt x="33400" y="35283"/>
                  </a:lnTo>
                  <a:lnTo>
                    <a:pt x="34683" y="38169"/>
                  </a:lnTo>
                  <a:lnTo>
                    <a:pt x="35721" y="41799"/>
                  </a:lnTo>
                  <a:lnTo>
                    <a:pt x="36622" y="45989"/>
                  </a:lnTo>
                  <a:lnTo>
                    <a:pt x="37278" y="50830"/>
                  </a:lnTo>
                  <a:lnTo>
                    <a:pt x="37687" y="56136"/>
                  </a:lnTo>
                  <a:lnTo>
                    <a:pt x="37851" y="61908"/>
                  </a:lnTo>
                  <a:lnTo>
                    <a:pt x="37687" y="67866"/>
                  </a:lnTo>
                  <a:lnTo>
                    <a:pt x="37278" y="73173"/>
                  </a:lnTo>
                  <a:lnTo>
                    <a:pt x="36622" y="78013"/>
                  </a:lnTo>
                  <a:lnTo>
                    <a:pt x="35721" y="82203"/>
                  </a:lnTo>
                  <a:lnTo>
                    <a:pt x="34683" y="85833"/>
                  </a:lnTo>
                  <a:lnTo>
                    <a:pt x="33400" y="88719"/>
                  </a:lnTo>
                  <a:lnTo>
                    <a:pt x="32034" y="90861"/>
                  </a:lnTo>
                  <a:lnTo>
                    <a:pt x="30532" y="92350"/>
                  </a:lnTo>
                  <a:lnTo>
                    <a:pt x="28948" y="92723"/>
                  </a:lnTo>
                  <a:lnTo>
                    <a:pt x="27364" y="92350"/>
                  </a:lnTo>
                  <a:lnTo>
                    <a:pt x="25835" y="90861"/>
                  </a:lnTo>
                  <a:lnTo>
                    <a:pt x="24469" y="88719"/>
                  </a:lnTo>
                  <a:lnTo>
                    <a:pt x="23240" y="85833"/>
                  </a:lnTo>
                  <a:lnTo>
                    <a:pt x="22175" y="82203"/>
                  </a:lnTo>
                  <a:lnTo>
                    <a:pt x="21274" y="78013"/>
                  </a:lnTo>
                  <a:lnTo>
                    <a:pt x="20646" y="73173"/>
                  </a:lnTo>
                  <a:lnTo>
                    <a:pt x="20236" y="67866"/>
                  </a:lnTo>
                  <a:lnTo>
                    <a:pt x="20072" y="61908"/>
                  </a:lnTo>
                  <a:lnTo>
                    <a:pt x="20236" y="56136"/>
                  </a:lnTo>
                  <a:lnTo>
                    <a:pt x="20646" y="50830"/>
                  </a:lnTo>
                  <a:lnTo>
                    <a:pt x="21274" y="45989"/>
                  </a:lnTo>
                  <a:lnTo>
                    <a:pt x="22175" y="41799"/>
                  </a:lnTo>
                  <a:lnTo>
                    <a:pt x="23240" y="38169"/>
                  </a:lnTo>
                  <a:lnTo>
                    <a:pt x="24469" y="35283"/>
                  </a:lnTo>
                  <a:lnTo>
                    <a:pt x="25835" y="33141"/>
                  </a:lnTo>
                  <a:lnTo>
                    <a:pt x="27364" y="31838"/>
                  </a:lnTo>
                  <a:lnTo>
                    <a:pt x="28948" y="31466"/>
                  </a:lnTo>
                  <a:close/>
                  <a:moveTo>
                    <a:pt x="13436" y="9961"/>
                  </a:moveTo>
                  <a:lnTo>
                    <a:pt x="15293" y="10333"/>
                  </a:lnTo>
                  <a:lnTo>
                    <a:pt x="16986" y="10985"/>
                  </a:lnTo>
                  <a:lnTo>
                    <a:pt x="18488" y="12288"/>
                  </a:lnTo>
                  <a:lnTo>
                    <a:pt x="19799" y="14243"/>
                  </a:lnTo>
                  <a:lnTo>
                    <a:pt x="19799" y="26439"/>
                  </a:lnTo>
                  <a:lnTo>
                    <a:pt x="18680" y="24018"/>
                  </a:lnTo>
                  <a:lnTo>
                    <a:pt x="17478" y="22249"/>
                  </a:lnTo>
                  <a:lnTo>
                    <a:pt x="16140" y="20946"/>
                  </a:lnTo>
                  <a:lnTo>
                    <a:pt x="14774" y="20108"/>
                  </a:lnTo>
                  <a:lnTo>
                    <a:pt x="13190" y="19922"/>
                  </a:lnTo>
                  <a:lnTo>
                    <a:pt x="11552" y="20294"/>
                  </a:lnTo>
                  <a:lnTo>
                    <a:pt x="9995" y="21318"/>
                  </a:lnTo>
                  <a:lnTo>
                    <a:pt x="8575" y="23180"/>
                  </a:lnTo>
                  <a:lnTo>
                    <a:pt x="7319" y="25508"/>
                  </a:lnTo>
                  <a:lnTo>
                    <a:pt x="6144" y="28580"/>
                  </a:lnTo>
                  <a:lnTo>
                    <a:pt x="5188" y="32211"/>
                  </a:lnTo>
                  <a:lnTo>
                    <a:pt x="4451" y="36586"/>
                  </a:lnTo>
                  <a:lnTo>
                    <a:pt x="3878" y="41241"/>
                  </a:lnTo>
                  <a:lnTo>
                    <a:pt x="3495" y="46547"/>
                  </a:lnTo>
                  <a:lnTo>
                    <a:pt x="3386" y="52133"/>
                  </a:lnTo>
                  <a:lnTo>
                    <a:pt x="3495" y="58091"/>
                  </a:lnTo>
                  <a:lnTo>
                    <a:pt x="3932" y="63304"/>
                  </a:lnTo>
                  <a:lnTo>
                    <a:pt x="4615" y="68238"/>
                  </a:lnTo>
                  <a:lnTo>
                    <a:pt x="5571" y="72614"/>
                  </a:lnTo>
                  <a:lnTo>
                    <a:pt x="6663" y="76245"/>
                  </a:lnTo>
                  <a:lnTo>
                    <a:pt x="8001" y="79131"/>
                  </a:lnTo>
                  <a:lnTo>
                    <a:pt x="9531" y="81272"/>
                  </a:lnTo>
                  <a:lnTo>
                    <a:pt x="11169" y="82761"/>
                  </a:lnTo>
                  <a:lnTo>
                    <a:pt x="12972" y="83227"/>
                  </a:lnTo>
                  <a:lnTo>
                    <a:pt x="14337" y="82948"/>
                  </a:lnTo>
                  <a:lnTo>
                    <a:pt x="15730" y="82389"/>
                  </a:lnTo>
                  <a:lnTo>
                    <a:pt x="16986" y="81272"/>
                  </a:lnTo>
                  <a:lnTo>
                    <a:pt x="18215" y="79689"/>
                  </a:lnTo>
                  <a:lnTo>
                    <a:pt x="18680" y="82948"/>
                  </a:lnTo>
                  <a:lnTo>
                    <a:pt x="19226" y="85833"/>
                  </a:lnTo>
                  <a:lnTo>
                    <a:pt x="19908" y="88347"/>
                  </a:lnTo>
                  <a:lnTo>
                    <a:pt x="18270" y="90302"/>
                  </a:lnTo>
                  <a:lnTo>
                    <a:pt x="16577" y="91978"/>
                  </a:lnTo>
                  <a:lnTo>
                    <a:pt x="14829" y="92909"/>
                  </a:lnTo>
                  <a:lnTo>
                    <a:pt x="13026" y="93002"/>
                  </a:lnTo>
                  <a:lnTo>
                    <a:pt x="10951" y="92723"/>
                  </a:lnTo>
                  <a:lnTo>
                    <a:pt x="9012" y="91419"/>
                  </a:lnTo>
                  <a:lnTo>
                    <a:pt x="7264" y="89278"/>
                  </a:lnTo>
                  <a:lnTo>
                    <a:pt x="5625" y="86485"/>
                  </a:lnTo>
                  <a:lnTo>
                    <a:pt x="4178" y="83041"/>
                  </a:lnTo>
                  <a:lnTo>
                    <a:pt x="2976" y="79131"/>
                  </a:lnTo>
                  <a:lnTo>
                    <a:pt x="1911" y="74569"/>
                  </a:lnTo>
                  <a:lnTo>
                    <a:pt x="1119" y="69542"/>
                  </a:lnTo>
                  <a:lnTo>
                    <a:pt x="491" y="64049"/>
                  </a:lnTo>
                  <a:lnTo>
                    <a:pt x="109" y="58277"/>
                  </a:lnTo>
                  <a:lnTo>
                    <a:pt x="0" y="52133"/>
                  </a:lnTo>
                  <a:lnTo>
                    <a:pt x="109" y="45430"/>
                  </a:lnTo>
                  <a:lnTo>
                    <a:pt x="546" y="39286"/>
                  </a:lnTo>
                  <a:lnTo>
                    <a:pt x="1174" y="33514"/>
                  </a:lnTo>
                  <a:lnTo>
                    <a:pt x="2075" y="28207"/>
                  </a:lnTo>
                  <a:lnTo>
                    <a:pt x="3113" y="23739"/>
                  </a:lnTo>
                  <a:lnTo>
                    <a:pt x="4451" y="19550"/>
                  </a:lnTo>
                  <a:lnTo>
                    <a:pt x="5926" y="16291"/>
                  </a:lnTo>
                  <a:lnTo>
                    <a:pt x="7564" y="13591"/>
                  </a:lnTo>
                  <a:lnTo>
                    <a:pt x="9367" y="11543"/>
                  </a:lnTo>
                  <a:lnTo>
                    <a:pt x="11333" y="10333"/>
                  </a:lnTo>
                  <a:lnTo>
                    <a:pt x="13436" y="9961"/>
                  </a:lnTo>
                  <a:close/>
                  <a:moveTo>
                    <a:pt x="111643" y="0"/>
                  </a:moveTo>
                  <a:lnTo>
                    <a:pt x="114865" y="0"/>
                  </a:lnTo>
                  <a:lnTo>
                    <a:pt x="114756" y="17688"/>
                  </a:lnTo>
                  <a:lnTo>
                    <a:pt x="114701" y="35283"/>
                  </a:lnTo>
                  <a:lnTo>
                    <a:pt x="114701" y="53250"/>
                  </a:lnTo>
                  <a:lnTo>
                    <a:pt x="114811" y="70938"/>
                  </a:lnTo>
                  <a:lnTo>
                    <a:pt x="114920" y="74383"/>
                  </a:lnTo>
                  <a:lnTo>
                    <a:pt x="115138" y="77083"/>
                  </a:lnTo>
                  <a:lnTo>
                    <a:pt x="115439" y="79317"/>
                  </a:lnTo>
                  <a:lnTo>
                    <a:pt x="115876" y="80713"/>
                  </a:lnTo>
                  <a:lnTo>
                    <a:pt x="116395" y="81644"/>
                  </a:lnTo>
                  <a:lnTo>
                    <a:pt x="116941" y="82389"/>
                  </a:lnTo>
                  <a:lnTo>
                    <a:pt x="117569" y="82575"/>
                  </a:lnTo>
                  <a:lnTo>
                    <a:pt x="118252" y="82761"/>
                  </a:lnTo>
                  <a:lnTo>
                    <a:pt x="119098" y="82389"/>
                  </a:lnTo>
                  <a:lnTo>
                    <a:pt x="120000" y="81644"/>
                  </a:lnTo>
                  <a:lnTo>
                    <a:pt x="120000" y="91233"/>
                  </a:lnTo>
                  <a:lnTo>
                    <a:pt x="119481" y="91605"/>
                  </a:lnTo>
                  <a:lnTo>
                    <a:pt x="118825" y="91978"/>
                  </a:lnTo>
                  <a:lnTo>
                    <a:pt x="118088" y="92164"/>
                  </a:lnTo>
                  <a:lnTo>
                    <a:pt x="117350" y="92350"/>
                  </a:lnTo>
                  <a:lnTo>
                    <a:pt x="116395" y="92164"/>
                  </a:lnTo>
                  <a:lnTo>
                    <a:pt x="115439" y="91233"/>
                  </a:lnTo>
                  <a:lnTo>
                    <a:pt x="114592" y="90116"/>
                  </a:lnTo>
                  <a:lnTo>
                    <a:pt x="113800" y="88347"/>
                  </a:lnTo>
                  <a:lnTo>
                    <a:pt x="113172" y="86020"/>
                  </a:lnTo>
                  <a:lnTo>
                    <a:pt x="112598" y="83227"/>
                  </a:lnTo>
                  <a:lnTo>
                    <a:pt x="112216" y="79968"/>
                  </a:lnTo>
                  <a:lnTo>
                    <a:pt x="111943" y="76058"/>
                  </a:lnTo>
                  <a:lnTo>
                    <a:pt x="111861" y="71683"/>
                  </a:lnTo>
                  <a:lnTo>
                    <a:pt x="111861" y="61349"/>
                  </a:lnTo>
                  <a:lnTo>
                    <a:pt x="111861" y="52133"/>
                  </a:lnTo>
                  <a:lnTo>
                    <a:pt x="111861" y="43941"/>
                  </a:lnTo>
                  <a:lnTo>
                    <a:pt x="111861" y="36772"/>
                  </a:lnTo>
                  <a:lnTo>
                    <a:pt x="111807" y="30535"/>
                  </a:lnTo>
                  <a:lnTo>
                    <a:pt x="111807" y="24949"/>
                  </a:lnTo>
                  <a:lnTo>
                    <a:pt x="111807" y="20108"/>
                  </a:lnTo>
                  <a:lnTo>
                    <a:pt x="111752" y="15919"/>
                  </a:lnTo>
                  <a:lnTo>
                    <a:pt x="111752" y="12102"/>
                  </a:lnTo>
                  <a:lnTo>
                    <a:pt x="111697" y="8657"/>
                  </a:lnTo>
                  <a:lnTo>
                    <a:pt x="111697" y="5585"/>
                  </a:lnTo>
                  <a:lnTo>
                    <a:pt x="111643" y="2699"/>
                  </a:lnTo>
                  <a:lnTo>
                    <a:pt x="111643" y="0"/>
                  </a:lnTo>
                  <a:close/>
                </a:path>
              </a:pathLst>
            </a:custGeom>
            <a:solidFill>
              <a:srgbClr val="9CEAE9"/>
            </a:solid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grpSp>
      <p:sp>
        <p:nvSpPr>
          <p:cNvPr id="835" name="Shape 835"/>
          <p:cNvSpPr txBox="1"/>
          <p:nvPr/>
        </p:nvSpPr>
        <p:spPr>
          <a:xfrm>
            <a:off x="6621835" y="4872369"/>
            <a:ext cx="1440600" cy="13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9AA9B8"/>
              </a:buClr>
              <a:buSzPct val="25000"/>
              <a:buFont typeface="Arial"/>
              <a:buNone/>
            </a:pPr>
            <a:r>
              <a:rPr lang="en" sz="500" b="0" i="0" u="none" strike="noStrike" cap="none">
                <a:solidFill>
                  <a:srgbClr val="FFFFFF"/>
                </a:solidFill>
                <a:latin typeface="Open Sans"/>
                <a:ea typeface="Open Sans"/>
                <a:cs typeface="Open Sans"/>
                <a:sym typeface="Open Sans"/>
              </a:rPr>
              <a:t>Confidential and Proprietary</a:t>
            </a:r>
          </a:p>
        </p:txBody>
      </p:sp>
      <p:pic>
        <p:nvPicPr>
          <p:cNvPr id="836" name="Shape 836" descr="Counsyl Logo-rev.png"/>
          <p:cNvPicPr preferRelativeResize="0"/>
          <p:nvPr/>
        </p:nvPicPr>
        <p:blipFill rotWithShape="1">
          <a:blip r:embed="rId5">
            <a:alphaModFix/>
          </a:blip>
          <a:srcRect/>
          <a:stretch/>
        </p:blipFill>
        <p:spPr>
          <a:xfrm>
            <a:off x="394050" y="282731"/>
            <a:ext cx="2201100" cy="500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Shape 1093"/>
          <p:cNvSpPr txBox="1">
            <a:spLocks noGrp="1"/>
          </p:cNvSpPr>
          <p:nvPr>
            <p:ph type="title"/>
          </p:nvPr>
        </p:nvSpPr>
        <p:spPr>
          <a:xfrm>
            <a:off x="3082325" y="969425"/>
            <a:ext cx="2632800" cy="2589000"/>
          </a:xfrm>
          <a:prstGeom prst="rect">
            <a:avLst/>
          </a:prstGeom>
          <a:noFill/>
          <a:ln>
            <a:noFill/>
          </a:ln>
        </p:spPr>
        <p:txBody>
          <a:bodyPr lIns="34275" tIns="34275" rIns="34275" bIns="34275" anchor="ctr" anchorCtr="0">
            <a:noAutofit/>
          </a:bodyPr>
          <a:lstStyle/>
          <a:p>
            <a:pPr lvl="0" algn="l" rtl="0">
              <a:lnSpc>
                <a:spcPct val="115000"/>
              </a:lnSpc>
              <a:spcBef>
                <a:spcPts val="0"/>
              </a:spcBef>
              <a:buClr>
                <a:schemeClr val="dk1"/>
              </a:buClr>
              <a:buSzPct val="36666"/>
              <a:buFont typeface="Arial"/>
              <a:buNone/>
            </a:pPr>
            <a:r>
              <a:rPr lang="en" sz="3000" b="1">
                <a:latin typeface="Calibri"/>
                <a:ea typeface="Calibri"/>
                <a:cs typeface="Calibri"/>
                <a:sym typeface="Calibri"/>
              </a:rPr>
              <a:t>ADDENDUM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Shape 1098"/>
          <p:cNvSpPr txBox="1">
            <a:spLocks noGrp="1"/>
          </p:cNvSpPr>
          <p:nvPr>
            <p:ph type="title"/>
          </p:nvPr>
        </p:nvSpPr>
        <p:spPr>
          <a:xfrm>
            <a:off x="149325" y="0"/>
            <a:ext cx="8918400" cy="920700"/>
          </a:xfrm>
          <a:prstGeom prst="rect">
            <a:avLst/>
          </a:prstGeom>
        </p:spPr>
        <p:txBody>
          <a:bodyPr lIns="34275" tIns="34275" rIns="34275" bIns="34275" anchor="ctr" anchorCtr="0">
            <a:noAutofit/>
          </a:bodyPr>
          <a:lstStyle/>
          <a:p>
            <a:pPr lvl="0" rtl="0">
              <a:spcBef>
                <a:spcPts val="0"/>
              </a:spcBef>
              <a:buNone/>
            </a:pPr>
            <a:r>
              <a:rPr lang="en" sz="2800"/>
              <a:t>Comparison: ECS detects more affected pregnancies</a:t>
            </a:r>
          </a:p>
        </p:txBody>
      </p:sp>
      <p:sp>
        <p:nvSpPr>
          <p:cNvPr id="1099" name="Shape 1099"/>
          <p:cNvSpPr txBox="1"/>
          <p:nvPr/>
        </p:nvSpPr>
        <p:spPr>
          <a:xfrm>
            <a:off x="225525" y="3983475"/>
            <a:ext cx="8675400" cy="1160100"/>
          </a:xfrm>
          <a:prstGeom prst="rect">
            <a:avLst/>
          </a:prstGeom>
          <a:noFill/>
          <a:ln>
            <a:noFill/>
          </a:ln>
        </p:spPr>
        <p:txBody>
          <a:bodyPr lIns="91425" tIns="91425" rIns="91425" bIns="91425" anchor="b" anchorCtr="0">
            <a:noAutofit/>
          </a:bodyPr>
          <a:lstStyle/>
          <a:p>
            <a:pPr lvl="0" algn="ctr" rtl="0">
              <a:lnSpc>
                <a:spcPct val="115000"/>
              </a:lnSpc>
              <a:spcBef>
                <a:spcPts val="0"/>
              </a:spcBef>
              <a:buClr>
                <a:srgbClr val="000000"/>
              </a:buClr>
              <a:buSzPct val="55000"/>
              <a:buFont typeface="Arial"/>
              <a:buNone/>
            </a:pPr>
            <a:r>
              <a:rPr lang="en" sz="2000" b="1">
                <a:solidFill>
                  <a:srgbClr val="45818E"/>
                </a:solidFill>
                <a:latin typeface="Open Sans"/>
                <a:ea typeface="Open Sans"/>
                <a:cs typeface="Open Sans"/>
                <a:sym typeface="Open Sans"/>
              </a:rPr>
              <a:t>Comparatively, the total risk of serious disorders identified through ECS is higher than the incidence of </a:t>
            </a:r>
          </a:p>
          <a:p>
            <a:pPr lvl="0" algn="ctr" rtl="0">
              <a:lnSpc>
                <a:spcPct val="115000"/>
              </a:lnSpc>
              <a:spcBef>
                <a:spcPts val="0"/>
              </a:spcBef>
              <a:buClr>
                <a:srgbClr val="000000"/>
              </a:buClr>
              <a:buSzPct val="55000"/>
              <a:buFont typeface="Arial"/>
              <a:buNone/>
            </a:pPr>
            <a:r>
              <a:rPr lang="en" sz="2000" b="1">
                <a:solidFill>
                  <a:srgbClr val="45818E"/>
                </a:solidFill>
                <a:latin typeface="Open Sans"/>
                <a:ea typeface="Open Sans"/>
                <a:cs typeface="Open Sans"/>
                <a:sym typeface="Open Sans"/>
              </a:rPr>
              <a:t>routinely screened for conditions.</a:t>
            </a:r>
            <a:r>
              <a:rPr lang="en" baseline="30000">
                <a:solidFill>
                  <a:schemeClr val="dk1"/>
                </a:solidFill>
                <a:latin typeface="Calibri"/>
                <a:ea typeface="Calibri"/>
                <a:cs typeface="Calibri"/>
                <a:sym typeface="Calibri"/>
              </a:rPr>
              <a:t>4,5</a:t>
            </a:r>
            <a:r>
              <a:rPr lang="en">
                <a:solidFill>
                  <a:schemeClr val="dk1"/>
                </a:solidFill>
                <a:latin typeface="Calibri"/>
                <a:ea typeface="Calibri"/>
                <a:cs typeface="Calibri"/>
                <a:sym typeface="Calibri"/>
              </a:rPr>
              <a:t> </a:t>
            </a:r>
          </a:p>
        </p:txBody>
      </p:sp>
      <p:pic>
        <p:nvPicPr>
          <p:cNvPr id="1100" name="Shape 1100"/>
          <p:cNvPicPr preferRelativeResize="0"/>
          <p:nvPr/>
        </p:nvPicPr>
        <p:blipFill>
          <a:blip r:embed="rId3">
            <a:alphaModFix/>
          </a:blip>
          <a:stretch>
            <a:fillRect/>
          </a:stretch>
        </p:blipFill>
        <p:spPr>
          <a:xfrm>
            <a:off x="648674" y="1067675"/>
            <a:ext cx="7530799" cy="28474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Shape 110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sz="3200"/>
              <a:t>Intermarriage rates are expected to rise</a:t>
            </a:r>
          </a:p>
        </p:txBody>
      </p:sp>
      <p:pic>
        <p:nvPicPr>
          <p:cNvPr id="1106" name="Shape 1106"/>
          <p:cNvPicPr preferRelativeResize="0"/>
          <p:nvPr/>
        </p:nvPicPr>
        <p:blipFill>
          <a:blip r:embed="rId3">
            <a:alphaModFix/>
          </a:blip>
          <a:stretch>
            <a:fillRect/>
          </a:stretch>
        </p:blipFill>
        <p:spPr>
          <a:xfrm>
            <a:off x="1943100" y="1200150"/>
            <a:ext cx="5257800" cy="3943350"/>
          </a:xfrm>
          <a:prstGeom prst="rect">
            <a:avLst/>
          </a:prstGeom>
          <a:noFill/>
          <a:ln>
            <a:noFill/>
          </a:ln>
        </p:spPr>
      </p:pic>
      <p:sp>
        <p:nvSpPr>
          <p:cNvPr id="1107" name="Shape 1107"/>
          <p:cNvSpPr txBox="1"/>
          <p:nvPr/>
        </p:nvSpPr>
        <p:spPr>
          <a:xfrm>
            <a:off x="3896025" y="3183750"/>
            <a:ext cx="708300" cy="462000"/>
          </a:xfrm>
          <a:prstGeom prst="rect">
            <a:avLst/>
          </a:prstGeom>
          <a:noFill/>
          <a:ln>
            <a:noFill/>
          </a:ln>
        </p:spPr>
        <p:txBody>
          <a:bodyPr lIns="91425" tIns="91425" rIns="91425" bIns="91425" anchor="t" anchorCtr="0">
            <a:noAutofit/>
          </a:bodyPr>
          <a:lstStyle/>
          <a:p>
            <a:pPr lvl="0" rtl="0">
              <a:spcBef>
                <a:spcPts val="0"/>
              </a:spcBef>
              <a:buNone/>
            </a:pPr>
            <a:r>
              <a:rPr lang="en" b="1"/>
              <a:t>17.2%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pic>
        <p:nvPicPr>
          <p:cNvPr id="1112" name="Shape 1112"/>
          <p:cNvPicPr preferRelativeResize="0"/>
          <p:nvPr/>
        </p:nvPicPr>
        <p:blipFill>
          <a:blip r:embed="rId3">
            <a:alphaModFix/>
          </a:blip>
          <a:stretch>
            <a:fillRect/>
          </a:stretch>
        </p:blipFill>
        <p:spPr>
          <a:xfrm>
            <a:off x="1629787" y="1187974"/>
            <a:ext cx="1128998" cy="1128998"/>
          </a:xfrm>
          <a:prstGeom prst="rect">
            <a:avLst/>
          </a:prstGeom>
          <a:noFill/>
          <a:ln>
            <a:noFill/>
          </a:ln>
        </p:spPr>
      </p:pic>
      <p:pic>
        <p:nvPicPr>
          <p:cNvPr id="1113" name="Shape 1113"/>
          <p:cNvPicPr preferRelativeResize="0"/>
          <p:nvPr/>
        </p:nvPicPr>
        <p:blipFill>
          <a:blip r:embed="rId4">
            <a:alphaModFix/>
          </a:blip>
          <a:stretch>
            <a:fillRect/>
          </a:stretch>
        </p:blipFill>
        <p:spPr>
          <a:xfrm>
            <a:off x="214100" y="1134049"/>
            <a:ext cx="1213224" cy="1129000"/>
          </a:xfrm>
          <a:prstGeom prst="rect">
            <a:avLst/>
          </a:prstGeom>
          <a:noFill/>
          <a:ln>
            <a:noFill/>
          </a:ln>
        </p:spPr>
      </p:pic>
      <p:pic>
        <p:nvPicPr>
          <p:cNvPr id="1114" name="Shape 1114"/>
          <p:cNvPicPr preferRelativeResize="0"/>
          <p:nvPr/>
        </p:nvPicPr>
        <p:blipFill>
          <a:blip r:embed="rId5">
            <a:alphaModFix/>
          </a:blip>
          <a:stretch>
            <a:fillRect/>
          </a:stretch>
        </p:blipFill>
        <p:spPr>
          <a:xfrm>
            <a:off x="2878849" y="2880397"/>
            <a:ext cx="1445623" cy="1326451"/>
          </a:xfrm>
          <a:prstGeom prst="rect">
            <a:avLst/>
          </a:prstGeom>
          <a:noFill/>
          <a:ln>
            <a:noFill/>
          </a:ln>
        </p:spPr>
      </p:pic>
      <p:sp>
        <p:nvSpPr>
          <p:cNvPr id="1115" name="Shape 1115"/>
          <p:cNvSpPr txBox="1">
            <a:spLocks noGrp="1"/>
          </p:cNvSpPr>
          <p:nvPr>
            <p:ph type="subTitle" idx="1"/>
          </p:nvPr>
        </p:nvSpPr>
        <p:spPr>
          <a:xfrm>
            <a:off x="394575" y="467900"/>
            <a:ext cx="3525300" cy="428400"/>
          </a:xfrm>
          <a:prstGeom prst="rect">
            <a:avLst/>
          </a:prstGeom>
        </p:spPr>
        <p:txBody>
          <a:bodyPr lIns="34275" tIns="34275" rIns="34275" bIns="34275" anchor="ctr" anchorCtr="0">
            <a:noAutofit/>
          </a:bodyPr>
          <a:lstStyle/>
          <a:p>
            <a:pPr lvl="0" rtl="0">
              <a:spcBef>
                <a:spcPts val="0"/>
              </a:spcBef>
              <a:buNone/>
            </a:pPr>
            <a:r>
              <a:rPr lang="en" b="1"/>
              <a:t>Distinguished authors</a:t>
            </a:r>
          </a:p>
        </p:txBody>
      </p:sp>
      <p:sp>
        <p:nvSpPr>
          <p:cNvPr id="1116" name="Shape 1116"/>
          <p:cNvSpPr txBox="1"/>
          <p:nvPr/>
        </p:nvSpPr>
        <p:spPr>
          <a:xfrm>
            <a:off x="4633925" y="490475"/>
            <a:ext cx="820800" cy="6795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sz="6000" b="1">
                <a:solidFill>
                  <a:srgbClr val="F1CE51"/>
                </a:solidFill>
              </a:rPr>
              <a:t>“</a:t>
            </a:r>
          </a:p>
        </p:txBody>
      </p:sp>
      <p:pic>
        <p:nvPicPr>
          <p:cNvPr id="1117" name="Shape 1117" descr="headshot-Jim-circle.png"/>
          <p:cNvPicPr preferRelativeResize="0"/>
          <p:nvPr/>
        </p:nvPicPr>
        <p:blipFill>
          <a:blip r:embed="rId6">
            <a:alphaModFix/>
          </a:blip>
          <a:stretch>
            <a:fillRect/>
          </a:stretch>
        </p:blipFill>
        <p:spPr>
          <a:xfrm>
            <a:off x="1734425" y="3099862"/>
            <a:ext cx="951209" cy="951210"/>
          </a:xfrm>
          <a:prstGeom prst="rect">
            <a:avLst/>
          </a:prstGeom>
          <a:noFill/>
          <a:ln>
            <a:noFill/>
          </a:ln>
        </p:spPr>
      </p:pic>
      <p:pic>
        <p:nvPicPr>
          <p:cNvPr id="1118" name="Shape 1118"/>
          <p:cNvPicPr preferRelativeResize="0"/>
          <p:nvPr/>
        </p:nvPicPr>
        <p:blipFill rotWithShape="1">
          <a:blip r:embed="rId7">
            <a:alphaModFix/>
          </a:blip>
          <a:srcRect l="22252" t="9579" r="12719" b="47036"/>
          <a:stretch/>
        </p:blipFill>
        <p:spPr>
          <a:xfrm>
            <a:off x="3157125" y="1246134"/>
            <a:ext cx="951300" cy="951300"/>
          </a:xfrm>
          <a:prstGeom prst="ellipse">
            <a:avLst/>
          </a:prstGeom>
          <a:noFill/>
          <a:ln>
            <a:noFill/>
          </a:ln>
        </p:spPr>
      </p:pic>
      <p:pic>
        <p:nvPicPr>
          <p:cNvPr id="1119" name="Shape 1119" descr="headshot-Eric-circle.png"/>
          <p:cNvPicPr preferRelativeResize="0"/>
          <p:nvPr/>
        </p:nvPicPr>
        <p:blipFill>
          <a:blip r:embed="rId8">
            <a:alphaModFix/>
          </a:blip>
          <a:stretch>
            <a:fillRect/>
          </a:stretch>
        </p:blipFill>
        <p:spPr>
          <a:xfrm>
            <a:off x="311725" y="3099872"/>
            <a:ext cx="951210" cy="951209"/>
          </a:xfrm>
          <a:prstGeom prst="rect">
            <a:avLst/>
          </a:prstGeom>
          <a:noFill/>
          <a:ln>
            <a:noFill/>
          </a:ln>
        </p:spPr>
      </p:pic>
      <p:sp>
        <p:nvSpPr>
          <p:cNvPr id="1120" name="Shape 1120"/>
          <p:cNvSpPr txBox="1"/>
          <p:nvPr/>
        </p:nvSpPr>
        <p:spPr>
          <a:xfrm>
            <a:off x="1556925" y="2197383"/>
            <a:ext cx="1306200" cy="660600"/>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444444"/>
                </a:solidFill>
                <a:latin typeface="Open Sans"/>
                <a:ea typeface="Open Sans"/>
                <a:cs typeface="Open Sans"/>
                <a:sym typeface="Open Sans"/>
              </a:rPr>
              <a:t>Gabriel A. Lazarin, MS</a:t>
            </a:r>
          </a:p>
        </p:txBody>
      </p:sp>
      <p:sp>
        <p:nvSpPr>
          <p:cNvPr id="1121" name="Shape 1121"/>
          <p:cNvSpPr txBox="1"/>
          <p:nvPr/>
        </p:nvSpPr>
        <p:spPr>
          <a:xfrm>
            <a:off x="187075" y="2197383"/>
            <a:ext cx="1306200" cy="660600"/>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444444"/>
                </a:solidFill>
                <a:latin typeface="Open Sans"/>
                <a:ea typeface="Open Sans"/>
                <a:cs typeface="Open Sans"/>
                <a:sym typeface="Open Sans"/>
              </a:rPr>
              <a:t>Imran S. Haque, PhD</a:t>
            </a:r>
          </a:p>
          <a:p>
            <a:pPr lvl="0" algn="ctr" rtl="0">
              <a:spcBef>
                <a:spcPts val="0"/>
              </a:spcBef>
              <a:buNone/>
            </a:pPr>
            <a:endParaRPr sz="1000">
              <a:solidFill>
                <a:srgbClr val="444444"/>
              </a:solidFill>
              <a:latin typeface="Open Sans"/>
              <a:ea typeface="Open Sans"/>
              <a:cs typeface="Open Sans"/>
              <a:sym typeface="Open Sans"/>
            </a:endParaRPr>
          </a:p>
          <a:p>
            <a:pPr lvl="0" algn="ctr" rtl="0">
              <a:spcBef>
                <a:spcPts val="0"/>
              </a:spcBef>
              <a:buNone/>
            </a:pPr>
            <a:endParaRPr sz="1000">
              <a:solidFill>
                <a:srgbClr val="444444"/>
              </a:solidFill>
              <a:latin typeface="Open Sans"/>
              <a:ea typeface="Open Sans"/>
              <a:cs typeface="Open Sans"/>
              <a:sym typeface="Open Sans"/>
            </a:endParaRPr>
          </a:p>
        </p:txBody>
      </p:sp>
      <p:sp>
        <p:nvSpPr>
          <p:cNvPr id="1122" name="Shape 1122"/>
          <p:cNvSpPr txBox="1"/>
          <p:nvPr/>
        </p:nvSpPr>
        <p:spPr>
          <a:xfrm>
            <a:off x="134225" y="4051083"/>
            <a:ext cx="1306200" cy="660600"/>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444444"/>
                </a:solidFill>
                <a:latin typeface="Open Sans"/>
                <a:ea typeface="Open Sans"/>
                <a:cs typeface="Open Sans"/>
                <a:sym typeface="Open Sans"/>
              </a:rPr>
              <a:t>Eric A. Evans, PhD</a:t>
            </a:r>
          </a:p>
          <a:p>
            <a:pPr lvl="0" algn="ctr" rtl="0">
              <a:spcBef>
                <a:spcPts val="0"/>
              </a:spcBef>
              <a:buNone/>
            </a:pPr>
            <a:endParaRPr sz="1000">
              <a:solidFill>
                <a:srgbClr val="444444"/>
              </a:solidFill>
              <a:latin typeface="Open Sans"/>
              <a:ea typeface="Open Sans"/>
              <a:cs typeface="Open Sans"/>
              <a:sym typeface="Open Sans"/>
            </a:endParaRPr>
          </a:p>
        </p:txBody>
      </p:sp>
      <p:sp>
        <p:nvSpPr>
          <p:cNvPr id="1123" name="Shape 1123"/>
          <p:cNvSpPr txBox="1"/>
          <p:nvPr/>
        </p:nvSpPr>
        <p:spPr>
          <a:xfrm>
            <a:off x="1556925" y="4051107"/>
            <a:ext cx="1306200" cy="660600"/>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444444"/>
                </a:solidFill>
                <a:latin typeface="Open Sans"/>
                <a:ea typeface="Open Sans"/>
                <a:cs typeface="Open Sans"/>
                <a:sym typeface="Open Sans"/>
              </a:rPr>
              <a:t>James D. Goldberg, MD, FACOG, FACMG</a:t>
            </a:r>
          </a:p>
        </p:txBody>
      </p:sp>
      <p:sp>
        <p:nvSpPr>
          <p:cNvPr id="1124" name="Shape 1124"/>
          <p:cNvSpPr txBox="1"/>
          <p:nvPr/>
        </p:nvSpPr>
        <p:spPr>
          <a:xfrm>
            <a:off x="2926775" y="2197369"/>
            <a:ext cx="1306200" cy="660600"/>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444444"/>
                </a:solidFill>
                <a:latin typeface="Open Sans"/>
                <a:ea typeface="Open Sans"/>
                <a:cs typeface="Open Sans"/>
                <a:sym typeface="Open Sans"/>
              </a:rPr>
              <a:t>H. Peter Kang, MD</a:t>
            </a:r>
          </a:p>
        </p:txBody>
      </p:sp>
      <p:sp>
        <p:nvSpPr>
          <p:cNvPr id="1125" name="Shape 1125"/>
          <p:cNvSpPr txBox="1"/>
          <p:nvPr/>
        </p:nvSpPr>
        <p:spPr>
          <a:xfrm>
            <a:off x="2926775" y="3888084"/>
            <a:ext cx="1397700" cy="951300"/>
          </a:xfrm>
          <a:prstGeom prst="rect">
            <a:avLst/>
          </a:prstGeom>
          <a:noFill/>
          <a:ln>
            <a:noFill/>
          </a:ln>
        </p:spPr>
        <p:txBody>
          <a:bodyPr lIns="91425" tIns="91425" rIns="91425" bIns="91425" anchor="ctr" anchorCtr="0">
            <a:noAutofit/>
          </a:bodyPr>
          <a:lstStyle/>
          <a:p>
            <a:pPr lvl="0" algn="ctr" rtl="0">
              <a:spcBef>
                <a:spcPts val="0"/>
              </a:spcBef>
              <a:buNone/>
            </a:pPr>
            <a:r>
              <a:rPr lang="en" sz="1000">
                <a:solidFill>
                  <a:srgbClr val="444444"/>
                </a:solidFill>
                <a:latin typeface="Open Sans"/>
                <a:ea typeface="Open Sans"/>
                <a:cs typeface="Open Sans"/>
                <a:sym typeface="Open Sans"/>
              </a:rPr>
              <a:t>Ronald J. Wapner, MD, FACOG, FACMG</a:t>
            </a:r>
          </a:p>
        </p:txBody>
      </p:sp>
      <p:pic>
        <p:nvPicPr>
          <p:cNvPr id="1126" name="Shape 1126"/>
          <p:cNvPicPr preferRelativeResize="0"/>
          <p:nvPr/>
        </p:nvPicPr>
        <p:blipFill>
          <a:blip r:embed="rId9">
            <a:alphaModFix/>
          </a:blip>
          <a:stretch>
            <a:fillRect/>
          </a:stretch>
        </p:blipFill>
        <p:spPr>
          <a:xfrm>
            <a:off x="6431162" y="4613350"/>
            <a:ext cx="2584564" cy="530149"/>
          </a:xfrm>
          <a:prstGeom prst="rect">
            <a:avLst/>
          </a:prstGeom>
          <a:noFill/>
          <a:ln>
            <a:noFill/>
          </a:ln>
        </p:spPr>
      </p:pic>
      <p:sp>
        <p:nvSpPr>
          <p:cNvPr id="1127" name="Shape 1127"/>
          <p:cNvSpPr txBox="1"/>
          <p:nvPr/>
        </p:nvSpPr>
        <p:spPr>
          <a:xfrm>
            <a:off x="5013725" y="683650"/>
            <a:ext cx="3817800" cy="41550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sz="1800" i="1">
                <a:solidFill>
                  <a:srgbClr val="FFFFFF"/>
                </a:solidFill>
                <a:latin typeface="Open Sans"/>
                <a:ea typeface="Open Sans"/>
                <a:cs typeface="Open Sans"/>
                <a:sym typeface="Open Sans"/>
              </a:rPr>
              <a:t>… even though current guidelines target a number of diseases prevalent in those of European descent (such as cystic fibrosis), they do not identify risk for other conditions that may be important to diverse populations. </a:t>
            </a:r>
          </a:p>
          <a:p>
            <a:pPr marL="1828800" lvl="0" indent="457200" rtl="0">
              <a:lnSpc>
                <a:spcPct val="115000"/>
              </a:lnSpc>
              <a:spcBef>
                <a:spcPts val="0"/>
              </a:spcBef>
              <a:buNone/>
            </a:pPr>
            <a:r>
              <a:rPr lang="en" sz="1800" i="1">
                <a:solidFill>
                  <a:srgbClr val="FFFFFF"/>
                </a:solidFill>
                <a:latin typeface="Open Sans"/>
                <a:ea typeface="Open Sans"/>
                <a:cs typeface="Open Sans"/>
                <a:sym typeface="Open Sans"/>
              </a:rPr>
              <a:t>-Haque, et al.</a:t>
            </a:r>
            <a:r>
              <a:rPr lang="en" sz="2400" i="1">
                <a:solidFill>
                  <a:schemeClr val="dk1"/>
                </a:solidFill>
                <a:latin typeface="Open Sans"/>
                <a:ea typeface="Open Sans"/>
                <a:cs typeface="Open Sans"/>
                <a:sym typeface="Open Sans"/>
              </a:rPr>
              <a:t/>
            </a:r>
            <a:br>
              <a:rPr lang="en" sz="2400" i="1">
                <a:solidFill>
                  <a:schemeClr val="dk1"/>
                </a:solidFill>
                <a:latin typeface="Open Sans"/>
                <a:ea typeface="Open Sans"/>
                <a:cs typeface="Open Sans"/>
                <a:sym typeface="Open Sans"/>
              </a:rPr>
            </a:br>
            <a:endParaRPr lang="en" sz="2400" i="1">
              <a:solidFill>
                <a:schemeClr val="dk1"/>
              </a:solidFill>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Shape 1132"/>
          <p:cNvSpPr/>
          <p:nvPr/>
        </p:nvSpPr>
        <p:spPr>
          <a:xfrm>
            <a:off x="12" y="2985749"/>
            <a:ext cx="9144000" cy="1623599"/>
          </a:xfrm>
          <a:prstGeom prst="rect">
            <a:avLst/>
          </a:prstGeom>
          <a:solidFill>
            <a:srgbClr val="FFFFFF">
              <a:alpha val="64230"/>
            </a:srgbClr>
          </a:solidFill>
          <a:ln>
            <a:noFill/>
          </a:ln>
        </p:spPr>
        <p:txBody>
          <a:bodyPr lIns="91425" tIns="91425" rIns="91425" bIns="91425" anchor="ctr" anchorCtr="0">
            <a:noAutofit/>
          </a:bodyPr>
          <a:lstStyle/>
          <a:p>
            <a:pPr lvl="0">
              <a:spcBef>
                <a:spcPts val="0"/>
              </a:spcBef>
              <a:buNone/>
            </a:pPr>
            <a:endParaRPr/>
          </a:p>
        </p:txBody>
      </p:sp>
      <p:pic>
        <p:nvPicPr>
          <p:cNvPr id="1133" name="Shape 1133"/>
          <p:cNvPicPr preferRelativeResize="0"/>
          <p:nvPr/>
        </p:nvPicPr>
        <p:blipFill rotWithShape="1">
          <a:blip r:embed="rId3">
            <a:alphaModFix/>
          </a:blip>
          <a:srcRect b="33275"/>
          <a:stretch/>
        </p:blipFill>
        <p:spPr>
          <a:xfrm>
            <a:off x="463025" y="-38924"/>
            <a:ext cx="8217924" cy="3020249"/>
          </a:xfrm>
          <a:prstGeom prst="rect">
            <a:avLst/>
          </a:prstGeom>
          <a:noFill/>
          <a:ln>
            <a:noFill/>
          </a:ln>
        </p:spPr>
      </p:pic>
      <p:sp>
        <p:nvSpPr>
          <p:cNvPr id="1134" name="Shape 1134"/>
          <p:cNvSpPr txBox="1"/>
          <p:nvPr/>
        </p:nvSpPr>
        <p:spPr>
          <a:xfrm>
            <a:off x="923562" y="3270825"/>
            <a:ext cx="7296900" cy="1453500"/>
          </a:xfrm>
          <a:prstGeom prst="rect">
            <a:avLst/>
          </a:prstGeom>
          <a:noFill/>
          <a:ln>
            <a:noFill/>
          </a:ln>
        </p:spPr>
        <p:txBody>
          <a:bodyPr lIns="91425" tIns="91425" rIns="91425" bIns="91425" anchor="ctr" anchorCtr="0">
            <a:noAutofit/>
          </a:bodyPr>
          <a:lstStyle/>
          <a:p>
            <a:pPr lvl="0" algn="ctr" rtl="0">
              <a:lnSpc>
                <a:spcPct val="150000"/>
              </a:lnSpc>
              <a:spcBef>
                <a:spcPts val="0"/>
              </a:spcBef>
              <a:buNone/>
            </a:pPr>
            <a:r>
              <a:rPr lang="en" sz="1800">
                <a:solidFill>
                  <a:srgbClr val="236E77"/>
                </a:solidFill>
                <a:latin typeface="Open Sans"/>
                <a:ea typeface="Open Sans"/>
                <a:cs typeface="Open Sans"/>
                <a:sym typeface="Open Sans"/>
              </a:rPr>
              <a:t>“... as more diseases are added to [Ashkenazi Jewish] panels, some carrier states in the targeted populations begin to approach the prevalence in the general population leading one to consider whether it is more appropriate to employ panethnic screening…”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Shape 1139"/>
          <p:cNvSpPr txBox="1"/>
          <p:nvPr/>
        </p:nvSpPr>
        <p:spPr>
          <a:xfrm>
            <a:off x="161925" y="-1833025"/>
            <a:ext cx="8713800" cy="1090800"/>
          </a:xfrm>
          <a:prstGeom prst="rect">
            <a:avLst/>
          </a:prstGeom>
          <a:noFill/>
          <a:ln>
            <a:noFill/>
          </a:ln>
        </p:spPr>
        <p:txBody>
          <a:bodyPr lIns="91425" tIns="91425" rIns="91425" bIns="91425" anchor="ctr" anchorCtr="0">
            <a:noAutofit/>
          </a:bodyPr>
          <a:lstStyle/>
          <a:p>
            <a:pPr lvl="0" rtl="0">
              <a:spcBef>
                <a:spcPts val="0"/>
              </a:spcBef>
              <a:buNone/>
            </a:pPr>
            <a:endParaRPr sz="3600">
              <a:solidFill>
                <a:schemeClr val="lt1"/>
              </a:solidFill>
              <a:latin typeface="Roboto Slab"/>
              <a:ea typeface="Roboto Slab"/>
              <a:cs typeface="Roboto Slab"/>
              <a:sym typeface="Roboto Slab"/>
            </a:endParaRPr>
          </a:p>
        </p:txBody>
      </p:sp>
      <p:sp>
        <p:nvSpPr>
          <p:cNvPr id="1140" name="Shape 1140"/>
          <p:cNvSpPr txBox="1">
            <a:spLocks noGrp="1"/>
          </p:cNvSpPr>
          <p:nvPr>
            <p:ph type="title" idx="4294967295"/>
          </p:nvPr>
        </p:nvSpPr>
        <p:spPr>
          <a:xfrm>
            <a:off x="263615" y="-1313464"/>
            <a:ext cx="8725800" cy="490500"/>
          </a:xfrm>
          <a:prstGeom prst="rect">
            <a:avLst/>
          </a:prstGeom>
        </p:spPr>
        <p:txBody>
          <a:bodyPr lIns="34275" tIns="34275" rIns="34275" bIns="34275" anchor="t" anchorCtr="0">
            <a:noAutofit/>
          </a:bodyPr>
          <a:lstStyle/>
          <a:p>
            <a:pPr lvl="0" rtl="0">
              <a:spcBef>
                <a:spcPts val="0"/>
              </a:spcBef>
              <a:buNone/>
            </a:pPr>
            <a:r>
              <a:rPr lang="en" sz="3600">
                <a:solidFill>
                  <a:srgbClr val="FFFFFF"/>
                </a:solidFill>
              </a:rPr>
              <a:t>Re-examining pan-ethnic screening</a:t>
            </a:r>
          </a:p>
        </p:txBody>
      </p:sp>
      <p:grpSp>
        <p:nvGrpSpPr>
          <p:cNvPr id="1141" name="Shape 1141"/>
          <p:cNvGrpSpPr/>
          <p:nvPr/>
        </p:nvGrpSpPr>
        <p:grpSpPr>
          <a:xfrm>
            <a:off x="506124" y="947544"/>
            <a:ext cx="2884772" cy="3803301"/>
            <a:chOff x="572787" y="880875"/>
            <a:chExt cx="3056550" cy="4029775"/>
          </a:xfrm>
        </p:grpSpPr>
        <p:pic>
          <p:nvPicPr>
            <p:cNvPr id="1142" name="Shape 1142"/>
            <p:cNvPicPr preferRelativeResize="0"/>
            <p:nvPr/>
          </p:nvPicPr>
          <p:blipFill>
            <a:blip r:embed="rId3">
              <a:alphaModFix/>
            </a:blip>
            <a:stretch>
              <a:fillRect/>
            </a:stretch>
          </p:blipFill>
          <p:spPr>
            <a:xfrm>
              <a:off x="572787" y="880875"/>
              <a:ext cx="3056550" cy="4029775"/>
            </a:xfrm>
            <a:prstGeom prst="rect">
              <a:avLst/>
            </a:prstGeom>
            <a:noFill/>
            <a:ln>
              <a:noFill/>
            </a:ln>
          </p:spPr>
        </p:pic>
        <p:sp>
          <p:nvSpPr>
            <p:cNvPr id="1143" name="Shape 1143"/>
            <p:cNvSpPr/>
            <p:nvPr/>
          </p:nvSpPr>
          <p:spPr>
            <a:xfrm>
              <a:off x="1113048" y="4361275"/>
              <a:ext cx="1014300" cy="132000"/>
            </a:xfrm>
            <a:prstGeom prst="rect">
              <a:avLst/>
            </a:prstGeom>
            <a:solidFill>
              <a:srgbClr val="2CB4AC">
                <a:alpha val="20000"/>
              </a:srgbClr>
            </a:solidFill>
            <a:ln>
              <a:noFill/>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4700" b="0" i="0" u="none" strike="noStrike" cap="none">
                <a:solidFill>
                  <a:srgbClr val="26110F"/>
                </a:solidFill>
                <a:latin typeface="Arial"/>
                <a:ea typeface="Arial"/>
                <a:cs typeface="Arial"/>
                <a:sym typeface="Arial"/>
              </a:endParaRPr>
            </a:p>
          </p:txBody>
        </p:sp>
        <p:sp>
          <p:nvSpPr>
            <p:cNvPr id="1144" name="Shape 1144"/>
            <p:cNvSpPr/>
            <p:nvPr/>
          </p:nvSpPr>
          <p:spPr>
            <a:xfrm>
              <a:off x="881375" y="4420450"/>
              <a:ext cx="231600" cy="72900"/>
            </a:xfrm>
            <a:prstGeom prst="rect">
              <a:avLst/>
            </a:prstGeom>
            <a:solidFill>
              <a:srgbClr val="2CB4AC">
                <a:alpha val="20000"/>
              </a:srgbClr>
            </a:solidFill>
            <a:ln>
              <a:noFill/>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4700" b="0" i="0" u="none" strike="noStrike" cap="none">
                <a:solidFill>
                  <a:srgbClr val="26110F"/>
                </a:solidFill>
                <a:latin typeface="Arial"/>
                <a:ea typeface="Arial"/>
                <a:cs typeface="Arial"/>
                <a:sym typeface="Arial"/>
              </a:endParaRPr>
            </a:p>
          </p:txBody>
        </p:sp>
        <p:sp>
          <p:nvSpPr>
            <p:cNvPr id="1145" name="Shape 1145"/>
            <p:cNvSpPr/>
            <p:nvPr/>
          </p:nvSpPr>
          <p:spPr>
            <a:xfrm>
              <a:off x="880650" y="4363275"/>
              <a:ext cx="1249525" cy="131525"/>
            </a:xfrm>
            <a:custGeom>
              <a:avLst/>
              <a:gdLst/>
              <a:ahLst/>
              <a:cxnLst/>
              <a:rect l="0" t="0" r="0" b="0"/>
              <a:pathLst>
                <a:path w="49981" h="5261" extrusionOk="0">
                  <a:moveTo>
                    <a:pt x="9379" y="0"/>
                  </a:moveTo>
                  <a:lnTo>
                    <a:pt x="49981" y="0"/>
                  </a:lnTo>
                  <a:lnTo>
                    <a:pt x="49981" y="5261"/>
                  </a:lnTo>
                  <a:lnTo>
                    <a:pt x="0" y="5261"/>
                  </a:lnTo>
                  <a:lnTo>
                    <a:pt x="0" y="2287"/>
                  </a:lnTo>
                  <a:lnTo>
                    <a:pt x="9379" y="2287"/>
                  </a:lnTo>
                  <a:close/>
                </a:path>
              </a:pathLst>
            </a:custGeom>
            <a:noFill/>
            <a:ln w="9525" cap="flat" cmpd="sng">
              <a:solidFill>
                <a:srgbClr val="F1CD65"/>
              </a:solidFill>
              <a:prstDash val="solid"/>
              <a:round/>
              <a:headEnd type="none" w="lg" len="lg"/>
              <a:tailEnd type="none" w="lg" len="lg"/>
            </a:ln>
          </p:spPr>
        </p:sp>
      </p:grpSp>
      <p:grpSp>
        <p:nvGrpSpPr>
          <p:cNvPr id="1146" name="Shape 1146"/>
          <p:cNvGrpSpPr/>
          <p:nvPr/>
        </p:nvGrpSpPr>
        <p:grpSpPr>
          <a:xfrm>
            <a:off x="3533751" y="1291958"/>
            <a:ext cx="5124149" cy="1136340"/>
            <a:chOff x="4016350" y="2411200"/>
            <a:chExt cx="4174800" cy="2212500"/>
          </a:xfrm>
        </p:grpSpPr>
        <p:sp>
          <p:nvSpPr>
            <p:cNvPr id="1147" name="Shape 1147"/>
            <p:cNvSpPr/>
            <p:nvPr/>
          </p:nvSpPr>
          <p:spPr>
            <a:xfrm>
              <a:off x="4016350" y="2411200"/>
              <a:ext cx="4174800" cy="2212500"/>
            </a:xfrm>
            <a:prstGeom prst="rect">
              <a:avLst/>
            </a:prstGeom>
            <a:solidFill>
              <a:srgbClr val="EFEFEF"/>
            </a:solidFill>
            <a:ln>
              <a:noFill/>
            </a:ln>
          </p:spPr>
          <p:txBody>
            <a:bodyPr lIns="0" tIns="0" rIns="0" bIns="0" anchor="ctr" anchorCtr="0">
              <a:noAutofit/>
            </a:bodyPr>
            <a:lstStyle/>
            <a:p>
              <a:pPr marL="0" marR="0" lvl="0" indent="0" rtl="0">
                <a:lnSpc>
                  <a:spcPct val="100000"/>
                </a:lnSpc>
                <a:spcBef>
                  <a:spcPts val="0"/>
                </a:spcBef>
                <a:spcAft>
                  <a:spcPts val="0"/>
                </a:spcAft>
                <a:buClr>
                  <a:srgbClr val="000000"/>
                </a:buClr>
                <a:buFont typeface="Arial"/>
                <a:buNone/>
              </a:pPr>
              <a:endParaRPr sz="4700" b="0" i="0" u="none" strike="noStrike" cap="none">
                <a:solidFill>
                  <a:srgbClr val="26110F"/>
                </a:solidFill>
                <a:latin typeface="Arial"/>
                <a:ea typeface="Arial"/>
                <a:cs typeface="Arial"/>
                <a:sym typeface="Arial"/>
              </a:endParaRPr>
            </a:p>
          </p:txBody>
        </p:sp>
        <p:sp>
          <p:nvSpPr>
            <p:cNvPr id="1148" name="Shape 1148"/>
            <p:cNvSpPr/>
            <p:nvPr/>
          </p:nvSpPr>
          <p:spPr>
            <a:xfrm>
              <a:off x="4169800" y="2513500"/>
              <a:ext cx="3867900" cy="2007900"/>
            </a:xfrm>
            <a:prstGeom prst="rect">
              <a:avLst/>
            </a:prstGeom>
            <a:solidFill>
              <a:srgbClr val="EFEFEF"/>
            </a:solidFill>
            <a:ln>
              <a:noFill/>
            </a:ln>
          </p:spPr>
          <p:txBody>
            <a:bodyPr lIns="17450" tIns="17450" rIns="17450" bIns="17450" anchor="ctr" anchorCtr="0">
              <a:noAutofit/>
            </a:bodyPr>
            <a:lstStyle/>
            <a:p>
              <a:pPr marL="0" marR="0" lvl="0" indent="-69850" rtl="0">
                <a:lnSpc>
                  <a:spcPct val="115000"/>
                </a:lnSpc>
                <a:spcBef>
                  <a:spcPts val="0"/>
                </a:spcBef>
                <a:spcAft>
                  <a:spcPts val="0"/>
                </a:spcAft>
                <a:buClr>
                  <a:srgbClr val="000000"/>
                </a:buClr>
                <a:buSzPct val="68750"/>
                <a:buFont typeface="Arial"/>
                <a:buNone/>
              </a:pPr>
              <a:r>
                <a:rPr lang="en" sz="1600">
                  <a:latin typeface="Open Sans"/>
                  <a:ea typeface="Open Sans"/>
                  <a:cs typeface="Open Sans"/>
                  <a:sym typeface="Open Sans"/>
                </a:rPr>
                <a:t>“ACOG needs to adopt the position it now takes for CF regarding prenatal carrier testing for all conditions.”</a:t>
              </a:r>
            </a:p>
          </p:txBody>
        </p:sp>
      </p:grpSp>
      <p:grpSp>
        <p:nvGrpSpPr>
          <p:cNvPr id="1149" name="Shape 1149"/>
          <p:cNvGrpSpPr/>
          <p:nvPr/>
        </p:nvGrpSpPr>
        <p:grpSpPr>
          <a:xfrm>
            <a:off x="3533751" y="2743195"/>
            <a:ext cx="5124149" cy="1742786"/>
            <a:chOff x="4016350" y="2411200"/>
            <a:chExt cx="4174800" cy="2212500"/>
          </a:xfrm>
        </p:grpSpPr>
        <p:sp>
          <p:nvSpPr>
            <p:cNvPr id="1150" name="Shape 1150"/>
            <p:cNvSpPr/>
            <p:nvPr/>
          </p:nvSpPr>
          <p:spPr>
            <a:xfrm>
              <a:off x="4016350" y="2411200"/>
              <a:ext cx="4174800" cy="2212500"/>
            </a:xfrm>
            <a:prstGeom prst="rect">
              <a:avLst/>
            </a:prstGeom>
            <a:solidFill>
              <a:srgbClr val="EFEFEF"/>
            </a:solidFill>
            <a:ln>
              <a:noFill/>
            </a:ln>
          </p:spPr>
          <p:txBody>
            <a:bodyPr lIns="0" tIns="0" rIns="0" bIns="0" anchor="ctr" anchorCtr="0">
              <a:noAutofit/>
            </a:bodyPr>
            <a:lstStyle/>
            <a:p>
              <a:pPr marL="0" marR="0" lvl="0" indent="0" rtl="0">
                <a:lnSpc>
                  <a:spcPct val="100000"/>
                </a:lnSpc>
                <a:spcBef>
                  <a:spcPts val="0"/>
                </a:spcBef>
                <a:spcAft>
                  <a:spcPts val="0"/>
                </a:spcAft>
                <a:buClr>
                  <a:srgbClr val="000000"/>
                </a:buClr>
                <a:buFont typeface="Arial"/>
                <a:buNone/>
              </a:pPr>
              <a:endParaRPr sz="4700" b="0" i="0" u="none" strike="noStrike" cap="none">
                <a:solidFill>
                  <a:srgbClr val="26110F"/>
                </a:solidFill>
                <a:latin typeface="Arial"/>
                <a:ea typeface="Arial"/>
                <a:cs typeface="Arial"/>
                <a:sym typeface="Arial"/>
              </a:endParaRPr>
            </a:p>
          </p:txBody>
        </p:sp>
        <p:sp>
          <p:nvSpPr>
            <p:cNvPr id="1151" name="Shape 1151"/>
            <p:cNvSpPr/>
            <p:nvPr/>
          </p:nvSpPr>
          <p:spPr>
            <a:xfrm>
              <a:off x="4169800" y="2513500"/>
              <a:ext cx="3867900" cy="2007900"/>
            </a:xfrm>
            <a:prstGeom prst="rect">
              <a:avLst/>
            </a:prstGeom>
            <a:solidFill>
              <a:srgbClr val="EFEFEF"/>
            </a:solidFill>
            <a:ln>
              <a:noFill/>
            </a:ln>
          </p:spPr>
          <p:txBody>
            <a:bodyPr lIns="17450" tIns="17450" rIns="17450" bIns="17450" anchor="ctr" anchorCtr="0">
              <a:noAutofit/>
            </a:bodyPr>
            <a:lstStyle/>
            <a:p>
              <a:pPr marL="0" marR="0" lvl="0" indent="-69850" rtl="0">
                <a:lnSpc>
                  <a:spcPct val="115000"/>
                </a:lnSpc>
                <a:spcBef>
                  <a:spcPts val="0"/>
                </a:spcBef>
                <a:spcAft>
                  <a:spcPts val="0"/>
                </a:spcAft>
                <a:buClr>
                  <a:srgbClr val="000000"/>
                </a:buClr>
                <a:buFont typeface="Arial"/>
                <a:buNone/>
              </a:pPr>
              <a:r>
                <a:rPr lang="en">
                  <a:solidFill>
                    <a:schemeClr val="dk1"/>
                  </a:solidFill>
                </a:rPr>
                <a:t>“</a:t>
              </a:r>
              <a:r>
                <a:rPr lang="en" sz="1600">
                  <a:latin typeface="Open Sans"/>
                  <a:ea typeface="Open Sans"/>
                  <a:cs typeface="Open Sans"/>
                  <a:sym typeface="Open Sans"/>
                </a:rPr>
                <a:t>To promote equity in prenatal carrier testing opportunities, health care policies must acknowledge the diversity of the populations that we serve and empower all women and couples to make more fully informed reproductive decisions.”</a:t>
              </a:r>
            </a:p>
          </p:txBody>
        </p:sp>
      </p:grpSp>
      <p:sp>
        <p:nvSpPr>
          <p:cNvPr id="1152" name="Shape 1152"/>
          <p:cNvSpPr/>
          <p:nvPr/>
        </p:nvSpPr>
        <p:spPr>
          <a:xfrm>
            <a:off x="95475" y="4848026"/>
            <a:ext cx="4888500" cy="181500"/>
          </a:xfrm>
          <a:prstGeom prst="rect">
            <a:avLst/>
          </a:prstGeom>
          <a:noFill/>
          <a:ln>
            <a:noFill/>
          </a:ln>
        </p:spPr>
        <p:txBody>
          <a:bodyPr lIns="34000" tIns="34000" rIns="34000" bIns="34000" anchor="b" anchorCtr="0">
            <a:noAutofit/>
          </a:bodyPr>
          <a:lstStyle/>
          <a:p>
            <a:pPr marL="167407" marR="0" lvl="0" indent="-237257" rtl="0">
              <a:lnSpc>
                <a:spcPct val="100000"/>
              </a:lnSpc>
              <a:spcBef>
                <a:spcPts val="0"/>
              </a:spcBef>
              <a:spcAft>
                <a:spcPts val="0"/>
              </a:spcAft>
              <a:buClr>
                <a:srgbClr val="000000"/>
              </a:buClr>
              <a:buSzPct val="157142"/>
              <a:buFont typeface="Arial"/>
              <a:buNone/>
            </a:pPr>
            <a:r>
              <a:rPr lang="en" sz="700" baseline="30000">
                <a:solidFill>
                  <a:srgbClr val="FFFFFF"/>
                </a:solidFill>
                <a:latin typeface="Open Sans"/>
                <a:ea typeface="Open Sans"/>
                <a:cs typeface="Open Sans"/>
                <a:sym typeface="Open Sans"/>
              </a:rPr>
              <a:t>*</a:t>
            </a:r>
            <a:r>
              <a:rPr lang="en" sz="700">
                <a:solidFill>
                  <a:srgbClr val="FFFFFF"/>
                </a:solidFill>
                <a:latin typeface="Open Sans"/>
                <a:ea typeface="Open Sans"/>
                <a:cs typeface="Open Sans"/>
                <a:sym typeface="Open Sans"/>
              </a:rPr>
              <a:t>Source: Counsyl, internal data, 2009 - 2011.</a:t>
            </a:r>
          </a:p>
        </p:txBody>
      </p:sp>
      <p:sp>
        <p:nvSpPr>
          <p:cNvPr id="1153" name="Shape 1153"/>
          <p:cNvSpPr txBox="1"/>
          <p:nvPr/>
        </p:nvSpPr>
        <p:spPr>
          <a:xfrm>
            <a:off x="551550" y="415775"/>
            <a:ext cx="8025000" cy="1079700"/>
          </a:xfrm>
          <a:prstGeom prst="rect">
            <a:avLst/>
          </a:prstGeom>
          <a:noFill/>
          <a:ln>
            <a:noFill/>
          </a:ln>
        </p:spPr>
        <p:txBody>
          <a:bodyPr lIns="101225" tIns="101225" rIns="101225" bIns="101225" anchor="t" anchorCtr="0">
            <a:noAutofit/>
          </a:bodyPr>
          <a:lstStyle/>
          <a:p>
            <a:pPr marL="0" marR="0" lvl="0" indent="0" rtl="0">
              <a:lnSpc>
                <a:spcPct val="115000"/>
              </a:lnSpc>
              <a:spcBef>
                <a:spcPts val="0"/>
              </a:spcBef>
              <a:spcAft>
                <a:spcPts val="700"/>
              </a:spcAft>
              <a:buSzPct val="25000"/>
              <a:buNone/>
            </a:pPr>
            <a:r>
              <a:rPr lang="en" sz="3000">
                <a:solidFill>
                  <a:srgbClr val="434343"/>
                </a:solidFill>
                <a:latin typeface="Open Sans"/>
                <a:ea typeface="Open Sans"/>
                <a:cs typeface="Open Sans"/>
                <a:sym typeface="Open Sans"/>
              </a:rPr>
              <a:t>Re-examining pan-ethnic screening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Shape 1158"/>
          <p:cNvSpPr txBox="1"/>
          <p:nvPr/>
        </p:nvSpPr>
        <p:spPr>
          <a:xfrm>
            <a:off x="616200" y="1752200"/>
            <a:ext cx="4146300" cy="5985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236E77"/>
                </a:solidFill>
                <a:latin typeface="Open Sans"/>
                <a:ea typeface="Open Sans"/>
                <a:cs typeface="Open Sans"/>
                <a:sym typeface="Open Sans"/>
              </a:rPr>
              <a:t>Findings from a study of couples who were found to be at-risk for an</a:t>
            </a:r>
            <a:br>
              <a:rPr lang="en" sz="1800">
                <a:solidFill>
                  <a:srgbClr val="236E77"/>
                </a:solidFill>
                <a:latin typeface="Open Sans"/>
                <a:ea typeface="Open Sans"/>
                <a:cs typeface="Open Sans"/>
                <a:sym typeface="Open Sans"/>
              </a:rPr>
            </a:br>
            <a:r>
              <a:rPr lang="en" sz="1800">
                <a:solidFill>
                  <a:srgbClr val="236E77"/>
                </a:solidFill>
                <a:latin typeface="Open Sans"/>
                <a:ea typeface="Open Sans"/>
                <a:cs typeface="Open Sans"/>
                <a:sym typeface="Open Sans"/>
              </a:rPr>
              <a:t>autosomal recessive disorder through expanded carrier screening</a:t>
            </a:r>
          </a:p>
        </p:txBody>
      </p:sp>
      <p:pic>
        <p:nvPicPr>
          <p:cNvPr id="1159" name="Shape 1159"/>
          <p:cNvPicPr preferRelativeResize="0"/>
          <p:nvPr/>
        </p:nvPicPr>
        <p:blipFill>
          <a:blip r:embed="rId3">
            <a:alphaModFix/>
          </a:blip>
          <a:stretch>
            <a:fillRect/>
          </a:stretch>
        </p:blipFill>
        <p:spPr>
          <a:xfrm>
            <a:off x="616199" y="3429525"/>
            <a:ext cx="788900" cy="788907"/>
          </a:xfrm>
          <a:prstGeom prst="rect">
            <a:avLst/>
          </a:prstGeom>
          <a:noFill/>
          <a:ln>
            <a:noFill/>
          </a:ln>
        </p:spPr>
      </p:pic>
      <p:pic>
        <p:nvPicPr>
          <p:cNvPr id="1160" name="Shape 1160"/>
          <p:cNvPicPr preferRelativeResize="0"/>
          <p:nvPr/>
        </p:nvPicPr>
        <p:blipFill>
          <a:blip r:embed="rId4">
            <a:alphaModFix/>
          </a:blip>
          <a:stretch>
            <a:fillRect/>
          </a:stretch>
        </p:blipFill>
        <p:spPr>
          <a:xfrm>
            <a:off x="3973599" y="3429527"/>
            <a:ext cx="788900" cy="788907"/>
          </a:xfrm>
          <a:prstGeom prst="rect">
            <a:avLst/>
          </a:prstGeom>
          <a:noFill/>
          <a:ln>
            <a:noFill/>
          </a:ln>
        </p:spPr>
      </p:pic>
      <p:sp>
        <p:nvSpPr>
          <p:cNvPr id="1161" name="Shape 1161"/>
          <p:cNvSpPr txBox="1"/>
          <p:nvPr/>
        </p:nvSpPr>
        <p:spPr>
          <a:xfrm>
            <a:off x="76200" y="4854300"/>
            <a:ext cx="3863100" cy="232200"/>
          </a:xfrm>
          <a:prstGeom prst="rect">
            <a:avLst/>
          </a:prstGeom>
          <a:noFill/>
          <a:ln>
            <a:noFill/>
          </a:ln>
        </p:spPr>
        <p:txBody>
          <a:bodyPr lIns="91425" tIns="91425" rIns="91425" bIns="91425" anchor="t" anchorCtr="0">
            <a:noAutofit/>
          </a:bodyPr>
          <a:lstStyle/>
          <a:p>
            <a:pPr lvl="0" rtl="0">
              <a:spcBef>
                <a:spcPts val="0"/>
              </a:spcBef>
              <a:buNone/>
            </a:pPr>
            <a:r>
              <a:rPr lang="en" sz="600">
                <a:solidFill>
                  <a:srgbClr val="434343"/>
                </a:solidFill>
                <a:latin typeface="Open Sans"/>
                <a:ea typeface="Open Sans"/>
                <a:cs typeface="Open Sans"/>
                <a:sym typeface="Open Sans"/>
              </a:rPr>
              <a:t>Ghiossi, C, et al. Clinical utility of expanded carrier screening: reproductive behaviors of at-risk couples.</a:t>
            </a:r>
          </a:p>
        </p:txBody>
      </p:sp>
      <p:sp>
        <p:nvSpPr>
          <p:cNvPr id="1162" name="Shape 1162"/>
          <p:cNvSpPr/>
          <p:nvPr/>
        </p:nvSpPr>
        <p:spPr>
          <a:xfrm rot="10800000" flipH="1">
            <a:off x="5153150" y="1874704"/>
            <a:ext cx="3559800" cy="830400"/>
          </a:xfrm>
          <a:prstGeom prst="round2DiagRect">
            <a:avLst>
              <a:gd name="adj1" fmla="val 0"/>
              <a:gd name="adj2" fmla="val 0"/>
            </a:avLst>
          </a:prstGeom>
          <a:solidFill>
            <a:srgbClr val="236E77"/>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63" name="Shape 1163"/>
          <p:cNvSpPr txBox="1"/>
          <p:nvPr/>
        </p:nvSpPr>
        <p:spPr>
          <a:xfrm>
            <a:off x="5235975" y="1495475"/>
            <a:ext cx="1586700" cy="361500"/>
          </a:xfrm>
          <a:prstGeom prst="rect">
            <a:avLst/>
          </a:prstGeom>
          <a:noFill/>
          <a:ln>
            <a:noFill/>
          </a:ln>
        </p:spPr>
        <p:txBody>
          <a:bodyPr lIns="91425" tIns="91425" rIns="91425" bIns="91425" anchor="t" anchorCtr="0">
            <a:noAutofit/>
          </a:bodyPr>
          <a:lstStyle/>
          <a:p>
            <a:pPr lvl="0" rtl="0">
              <a:spcBef>
                <a:spcPts val="0"/>
              </a:spcBef>
              <a:buNone/>
            </a:pPr>
            <a:r>
              <a:rPr lang="en" b="1">
                <a:solidFill>
                  <a:srgbClr val="666666"/>
                </a:solidFill>
                <a:latin typeface="Open Sans"/>
                <a:ea typeface="Open Sans"/>
                <a:cs typeface="Open Sans"/>
                <a:sym typeface="Open Sans"/>
              </a:rPr>
              <a:t>Preconception</a:t>
            </a:r>
          </a:p>
        </p:txBody>
      </p:sp>
      <p:sp>
        <p:nvSpPr>
          <p:cNvPr id="1164" name="Shape 1164"/>
          <p:cNvSpPr txBox="1"/>
          <p:nvPr/>
        </p:nvSpPr>
        <p:spPr>
          <a:xfrm>
            <a:off x="5252425" y="1874575"/>
            <a:ext cx="1621200" cy="830400"/>
          </a:xfrm>
          <a:prstGeom prst="rect">
            <a:avLst/>
          </a:prstGeom>
          <a:noFill/>
          <a:ln>
            <a:noFill/>
          </a:ln>
        </p:spPr>
        <p:txBody>
          <a:bodyPr lIns="91425" tIns="91425" rIns="91425" bIns="91425" anchor="ctr" anchorCtr="0">
            <a:noAutofit/>
          </a:bodyPr>
          <a:lstStyle/>
          <a:p>
            <a:pPr lvl="0" rtl="0">
              <a:spcBef>
                <a:spcPts val="0"/>
              </a:spcBef>
              <a:buNone/>
            </a:pPr>
            <a:r>
              <a:rPr lang="en" sz="4000" b="1">
                <a:solidFill>
                  <a:srgbClr val="FFFFFF"/>
                </a:solidFill>
                <a:latin typeface="Open Sans"/>
                <a:ea typeface="Open Sans"/>
                <a:cs typeface="Open Sans"/>
                <a:sym typeface="Open Sans"/>
              </a:rPr>
              <a:t>62%</a:t>
            </a:r>
          </a:p>
        </p:txBody>
      </p:sp>
      <p:sp>
        <p:nvSpPr>
          <p:cNvPr id="1165" name="Shape 1165"/>
          <p:cNvSpPr txBox="1"/>
          <p:nvPr/>
        </p:nvSpPr>
        <p:spPr>
          <a:xfrm>
            <a:off x="551550" y="415775"/>
            <a:ext cx="8025000" cy="1079700"/>
          </a:xfrm>
          <a:prstGeom prst="rect">
            <a:avLst/>
          </a:prstGeom>
          <a:noFill/>
          <a:ln>
            <a:noFill/>
          </a:ln>
        </p:spPr>
        <p:txBody>
          <a:bodyPr lIns="101225" tIns="101225" rIns="101225" bIns="101225" anchor="t" anchorCtr="0">
            <a:noAutofit/>
          </a:bodyPr>
          <a:lstStyle/>
          <a:p>
            <a:pPr marL="0" marR="0" lvl="0" indent="0" rtl="0">
              <a:lnSpc>
                <a:spcPct val="115000"/>
              </a:lnSpc>
              <a:spcBef>
                <a:spcPts val="0"/>
              </a:spcBef>
              <a:spcAft>
                <a:spcPts val="700"/>
              </a:spcAft>
              <a:buSzPct val="25000"/>
              <a:buNone/>
            </a:pPr>
            <a:r>
              <a:rPr lang="en" sz="3000">
                <a:solidFill>
                  <a:srgbClr val="434343"/>
                </a:solidFill>
                <a:latin typeface="Open Sans"/>
                <a:ea typeface="Open Sans"/>
                <a:cs typeface="Open Sans"/>
                <a:sym typeface="Open Sans"/>
              </a:rPr>
              <a:t>When people have information, they use it!</a:t>
            </a:r>
            <a:r>
              <a:rPr lang="en" sz="3600">
                <a:solidFill>
                  <a:srgbClr val="434343"/>
                </a:solidFill>
                <a:latin typeface="Roboto Slab"/>
                <a:ea typeface="Roboto Slab"/>
                <a:cs typeface="Roboto Slab"/>
                <a:sym typeface="Roboto Slab"/>
              </a:rPr>
              <a:t/>
            </a:r>
            <a:br>
              <a:rPr lang="en" sz="3600">
                <a:solidFill>
                  <a:srgbClr val="434343"/>
                </a:solidFill>
                <a:latin typeface="Roboto Slab"/>
                <a:ea typeface="Roboto Slab"/>
                <a:cs typeface="Roboto Slab"/>
                <a:sym typeface="Roboto Slab"/>
              </a:rPr>
            </a:br>
            <a:r>
              <a:rPr lang="en" sz="1800">
                <a:solidFill>
                  <a:srgbClr val="434343"/>
                </a:solidFill>
                <a:latin typeface="Open Sans"/>
                <a:ea typeface="Open Sans"/>
                <a:cs typeface="Open Sans"/>
                <a:sym typeface="Open Sans"/>
              </a:rPr>
              <a:t>Retrospective analysis of at-risk couples</a:t>
            </a:r>
          </a:p>
        </p:txBody>
      </p:sp>
      <p:sp>
        <p:nvSpPr>
          <p:cNvPr id="1166" name="Shape 1166"/>
          <p:cNvSpPr txBox="1"/>
          <p:nvPr/>
        </p:nvSpPr>
        <p:spPr>
          <a:xfrm>
            <a:off x="6493475" y="1870350"/>
            <a:ext cx="2031300" cy="830400"/>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FF"/>
                </a:solidFill>
                <a:latin typeface="Open Sans"/>
                <a:ea typeface="Open Sans"/>
                <a:cs typeface="Open Sans"/>
                <a:sym typeface="Open Sans"/>
              </a:rPr>
              <a:t>Pursued alternative reproductive options</a:t>
            </a:r>
          </a:p>
        </p:txBody>
      </p:sp>
      <p:sp>
        <p:nvSpPr>
          <p:cNvPr id="1167" name="Shape 1167"/>
          <p:cNvSpPr/>
          <p:nvPr/>
        </p:nvSpPr>
        <p:spPr>
          <a:xfrm rot="10800000" flipH="1">
            <a:off x="5153150" y="3427600"/>
            <a:ext cx="3559800" cy="830400"/>
          </a:xfrm>
          <a:prstGeom prst="round2DiagRect">
            <a:avLst>
              <a:gd name="adj1" fmla="val 0"/>
              <a:gd name="adj2" fmla="val 0"/>
            </a:avLst>
          </a:prstGeom>
          <a:solidFill>
            <a:srgbClr val="3DB5A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68" name="Shape 1168"/>
          <p:cNvSpPr txBox="1"/>
          <p:nvPr/>
        </p:nvSpPr>
        <p:spPr>
          <a:xfrm>
            <a:off x="5235975" y="3048362"/>
            <a:ext cx="1586700" cy="361500"/>
          </a:xfrm>
          <a:prstGeom prst="rect">
            <a:avLst/>
          </a:prstGeom>
          <a:noFill/>
          <a:ln>
            <a:noFill/>
          </a:ln>
        </p:spPr>
        <p:txBody>
          <a:bodyPr lIns="91425" tIns="91425" rIns="91425" bIns="91425" anchor="t" anchorCtr="0">
            <a:noAutofit/>
          </a:bodyPr>
          <a:lstStyle/>
          <a:p>
            <a:pPr lvl="0" rtl="0">
              <a:spcBef>
                <a:spcPts val="0"/>
              </a:spcBef>
              <a:buNone/>
            </a:pPr>
            <a:r>
              <a:rPr lang="en" b="1">
                <a:solidFill>
                  <a:srgbClr val="666666"/>
                </a:solidFill>
                <a:latin typeface="Open Sans"/>
                <a:ea typeface="Open Sans"/>
                <a:cs typeface="Open Sans"/>
                <a:sym typeface="Open Sans"/>
              </a:rPr>
              <a:t>Prenatal</a:t>
            </a:r>
          </a:p>
        </p:txBody>
      </p:sp>
      <p:sp>
        <p:nvSpPr>
          <p:cNvPr id="1169" name="Shape 1169"/>
          <p:cNvSpPr txBox="1"/>
          <p:nvPr/>
        </p:nvSpPr>
        <p:spPr>
          <a:xfrm>
            <a:off x="5252425" y="3427462"/>
            <a:ext cx="1621200" cy="830400"/>
          </a:xfrm>
          <a:prstGeom prst="rect">
            <a:avLst/>
          </a:prstGeom>
          <a:noFill/>
          <a:ln>
            <a:noFill/>
          </a:ln>
        </p:spPr>
        <p:txBody>
          <a:bodyPr lIns="91425" tIns="91425" rIns="91425" bIns="91425" anchor="ctr" anchorCtr="0">
            <a:noAutofit/>
          </a:bodyPr>
          <a:lstStyle/>
          <a:p>
            <a:pPr lvl="0" rtl="0">
              <a:spcBef>
                <a:spcPts val="0"/>
              </a:spcBef>
              <a:buNone/>
            </a:pPr>
            <a:r>
              <a:rPr lang="en" sz="4000" b="1">
                <a:solidFill>
                  <a:srgbClr val="FFFFFF"/>
                </a:solidFill>
                <a:latin typeface="Open Sans"/>
                <a:ea typeface="Open Sans"/>
                <a:cs typeface="Open Sans"/>
                <a:sym typeface="Open Sans"/>
              </a:rPr>
              <a:t>53%</a:t>
            </a:r>
          </a:p>
        </p:txBody>
      </p:sp>
      <p:sp>
        <p:nvSpPr>
          <p:cNvPr id="1170" name="Shape 1170"/>
          <p:cNvSpPr txBox="1"/>
          <p:nvPr/>
        </p:nvSpPr>
        <p:spPr>
          <a:xfrm>
            <a:off x="6493475" y="3423250"/>
            <a:ext cx="2164800" cy="830400"/>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FF"/>
                </a:solidFill>
                <a:latin typeface="Open Sans"/>
                <a:ea typeface="Open Sans"/>
                <a:cs typeface="Open Sans"/>
                <a:sym typeface="Open Sans"/>
              </a:rPr>
              <a:t>Pursued or planned for prenatal diagnosis</a:t>
            </a:r>
          </a:p>
        </p:txBody>
      </p:sp>
      <p:pic>
        <p:nvPicPr>
          <p:cNvPr id="1171" name="Shape 1171"/>
          <p:cNvPicPr preferRelativeResize="0"/>
          <p:nvPr/>
        </p:nvPicPr>
        <p:blipFill>
          <a:blip r:embed="rId4">
            <a:alphaModFix/>
          </a:blip>
          <a:stretch>
            <a:fillRect/>
          </a:stretch>
        </p:blipFill>
        <p:spPr>
          <a:xfrm>
            <a:off x="3134249" y="3429527"/>
            <a:ext cx="788900" cy="788907"/>
          </a:xfrm>
          <a:prstGeom prst="rect">
            <a:avLst/>
          </a:prstGeom>
          <a:noFill/>
          <a:ln>
            <a:noFill/>
          </a:ln>
        </p:spPr>
      </p:pic>
      <p:pic>
        <p:nvPicPr>
          <p:cNvPr id="1172" name="Shape 1172"/>
          <p:cNvPicPr preferRelativeResize="0"/>
          <p:nvPr/>
        </p:nvPicPr>
        <p:blipFill>
          <a:blip r:embed="rId3">
            <a:alphaModFix/>
          </a:blip>
          <a:stretch>
            <a:fillRect/>
          </a:stretch>
        </p:blipFill>
        <p:spPr>
          <a:xfrm>
            <a:off x="1455549" y="3429525"/>
            <a:ext cx="788900" cy="788907"/>
          </a:xfrm>
          <a:prstGeom prst="rect">
            <a:avLst/>
          </a:prstGeom>
          <a:noFill/>
          <a:ln>
            <a:noFill/>
          </a:ln>
        </p:spPr>
      </p:pic>
      <p:pic>
        <p:nvPicPr>
          <p:cNvPr id="1173" name="Shape 1173"/>
          <p:cNvPicPr preferRelativeResize="0"/>
          <p:nvPr/>
        </p:nvPicPr>
        <p:blipFill>
          <a:blip r:embed="rId3">
            <a:alphaModFix/>
          </a:blip>
          <a:stretch>
            <a:fillRect/>
          </a:stretch>
        </p:blipFill>
        <p:spPr>
          <a:xfrm>
            <a:off x="2294899" y="3429525"/>
            <a:ext cx="788900" cy="78890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pic>
        <p:nvPicPr>
          <p:cNvPr id="1178" name="Shape 1178"/>
          <p:cNvPicPr preferRelativeResize="0"/>
          <p:nvPr/>
        </p:nvPicPr>
        <p:blipFill>
          <a:blip r:embed="rId3">
            <a:alphaModFix/>
          </a:blip>
          <a:stretch>
            <a:fillRect/>
          </a:stretch>
        </p:blipFill>
        <p:spPr>
          <a:xfrm>
            <a:off x="3561450" y="1104874"/>
            <a:ext cx="6220725" cy="3646399"/>
          </a:xfrm>
          <a:prstGeom prst="rect">
            <a:avLst/>
          </a:prstGeom>
          <a:noFill/>
          <a:ln>
            <a:noFill/>
          </a:ln>
        </p:spPr>
      </p:pic>
      <p:sp>
        <p:nvSpPr>
          <p:cNvPr id="1179" name="Shape 1179"/>
          <p:cNvSpPr txBox="1">
            <a:spLocks noGrp="1"/>
          </p:cNvSpPr>
          <p:nvPr>
            <p:ph type="body" idx="1"/>
          </p:nvPr>
        </p:nvSpPr>
        <p:spPr>
          <a:xfrm>
            <a:off x="144600" y="3558375"/>
            <a:ext cx="3416700" cy="8574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r>
              <a:rPr lang="en" sz="1800">
                <a:solidFill>
                  <a:srgbClr val="434343"/>
                </a:solidFill>
                <a:latin typeface="Open Sans"/>
                <a:ea typeface="Open Sans"/>
                <a:cs typeface="Open Sans"/>
                <a:sym typeface="Open Sans"/>
              </a:rPr>
              <a:t>Started July 2014</a:t>
            </a:r>
          </a:p>
          <a:p>
            <a:pPr lvl="0" algn="ctr" rtl="0">
              <a:lnSpc>
                <a:spcPct val="115000"/>
              </a:lnSpc>
              <a:spcBef>
                <a:spcPts val="0"/>
              </a:spcBef>
              <a:buNone/>
            </a:pPr>
            <a:r>
              <a:rPr lang="en" sz="1800">
                <a:solidFill>
                  <a:srgbClr val="434343"/>
                </a:solidFill>
                <a:latin typeface="Open Sans"/>
                <a:ea typeface="Open Sans"/>
                <a:cs typeface="Open Sans"/>
                <a:sym typeface="Open Sans"/>
              </a:rPr>
              <a:t>&gt;50,000 consults completed</a:t>
            </a:r>
          </a:p>
          <a:p>
            <a:pPr lvl="0" algn="ctr" rtl="0">
              <a:lnSpc>
                <a:spcPct val="115000"/>
              </a:lnSpc>
              <a:spcBef>
                <a:spcPts val="0"/>
              </a:spcBef>
              <a:buNone/>
            </a:pPr>
            <a:r>
              <a:rPr lang="en" sz="1800">
                <a:solidFill>
                  <a:srgbClr val="434343"/>
                </a:solidFill>
                <a:latin typeface="Open Sans"/>
                <a:ea typeface="Open Sans"/>
                <a:cs typeface="Open Sans"/>
                <a:sym typeface="Open Sans"/>
              </a:rPr>
              <a:t>Over 8200 ratings</a:t>
            </a:r>
          </a:p>
        </p:txBody>
      </p:sp>
      <p:grpSp>
        <p:nvGrpSpPr>
          <p:cNvPr id="1180" name="Shape 1180"/>
          <p:cNvGrpSpPr/>
          <p:nvPr/>
        </p:nvGrpSpPr>
        <p:grpSpPr>
          <a:xfrm>
            <a:off x="748024" y="2795000"/>
            <a:ext cx="2419950" cy="474325"/>
            <a:chOff x="595624" y="2299700"/>
            <a:chExt cx="2419950" cy="474325"/>
          </a:xfrm>
        </p:grpSpPr>
        <p:sp>
          <p:nvSpPr>
            <p:cNvPr id="1181" name="Shape 1181"/>
            <p:cNvSpPr/>
            <p:nvPr/>
          </p:nvSpPr>
          <p:spPr>
            <a:xfrm>
              <a:off x="595624" y="2339325"/>
              <a:ext cx="465000" cy="434700"/>
            </a:xfrm>
            <a:prstGeom prst="star5">
              <a:avLst>
                <a:gd name="adj" fmla="val 19098"/>
                <a:gd name="hf" fmla="val 105146"/>
                <a:gd name="vf" fmla="val 110557"/>
              </a:avLst>
            </a:prstGeom>
            <a:solidFill>
              <a:srgbClr val="F2CF52"/>
            </a:solidFill>
            <a:ln>
              <a:noFill/>
            </a:ln>
          </p:spPr>
          <p:txBody>
            <a:bodyPr lIns="91425" tIns="91425" rIns="91425" bIns="91425" anchor="ctr" anchorCtr="0">
              <a:noAutofit/>
            </a:bodyPr>
            <a:lstStyle/>
            <a:p>
              <a:pPr lvl="0">
                <a:spcBef>
                  <a:spcPts val="0"/>
                </a:spcBef>
                <a:buNone/>
              </a:pPr>
              <a:endParaRPr/>
            </a:p>
          </p:txBody>
        </p:sp>
        <p:sp>
          <p:nvSpPr>
            <p:cNvPr id="1182" name="Shape 1182"/>
            <p:cNvSpPr/>
            <p:nvPr/>
          </p:nvSpPr>
          <p:spPr>
            <a:xfrm>
              <a:off x="1060504" y="2339325"/>
              <a:ext cx="465000" cy="434700"/>
            </a:xfrm>
            <a:prstGeom prst="star5">
              <a:avLst>
                <a:gd name="adj" fmla="val 19098"/>
                <a:gd name="hf" fmla="val 105146"/>
                <a:gd name="vf" fmla="val 110557"/>
              </a:avLst>
            </a:prstGeom>
            <a:solidFill>
              <a:srgbClr val="F2CF52"/>
            </a:solidFill>
            <a:ln>
              <a:noFill/>
            </a:ln>
          </p:spPr>
          <p:txBody>
            <a:bodyPr lIns="91425" tIns="91425" rIns="91425" bIns="91425" anchor="ctr" anchorCtr="0">
              <a:noAutofit/>
            </a:bodyPr>
            <a:lstStyle/>
            <a:p>
              <a:pPr lvl="0">
                <a:spcBef>
                  <a:spcPts val="0"/>
                </a:spcBef>
                <a:buNone/>
              </a:pPr>
              <a:endParaRPr/>
            </a:p>
          </p:txBody>
        </p:sp>
        <p:sp>
          <p:nvSpPr>
            <p:cNvPr id="1183" name="Shape 1183"/>
            <p:cNvSpPr/>
            <p:nvPr/>
          </p:nvSpPr>
          <p:spPr>
            <a:xfrm>
              <a:off x="1525384" y="2339325"/>
              <a:ext cx="465000" cy="434700"/>
            </a:xfrm>
            <a:prstGeom prst="star5">
              <a:avLst>
                <a:gd name="adj" fmla="val 19098"/>
                <a:gd name="hf" fmla="val 105146"/>
                <a:gd name="vf" fmla="val 110557"/>
              </a:avLst>
            </a:prstGeom>
            <a:solidFill>
              <a:srgbClr val="F2CF52"/>
            </a:solidFill>
            <a:ln>
              <a:noFill/>
            </a:ln>
          </p:spPr>
          <p:txBody>
            <a:bodyPr lIns="91425" tIns="91425" rIns="91425" bIns="91425" anchor="ctr" anchorCtr="0">
              <a:noAutofit/>
            </a:bodyPr>
            <a:lstStyle/>
            <a:p>
              <a:pPr lvl="0">
                <a:spcBef>
                  <a:spcPts val="0"/>
                </a:spcBef>
                <a:buNone/>
              </a:pPr>
              <a:endParaRPr/>
            </a:p>
          </p:txBody>
        </p:sp>
        <p:sp>
          <p:nvSpPr>
            <p:cNvPr id="1184" name="Shape 1184"/>
            <p:cNvSpPr/>
            <p:nvPr/>
          </p:nvSpPr>
          <p:spPr>
            <a:xfrm>
              <a:off x="1990265" y="2339325"/>
              <a:ext cx="465000" cy="434700"/>
            </a:xfrm>
            <a:prstGeom prst="star5">
              <a:avLst>
                <a:gd name="adj" fmla="val 19098"/>
                <a:gd name="hf" fmla="val 105146"/>
                <a:gd name="vf" fmla="val 110557"/>
              </a:avLst>
            </a:prstGeom>
            <a:solidFill>
              <a:srgbClr val="F2CF52"/>
            </a:solidFill>
            <a:ln>
              <a:noFill/>
            </a:ln>
          </p:spPr>
          <p:txBody>
            <a:bodyPr lIns="91425" tIns="91425" rIns="91425" bIns="91425" anchor="ctr" anchorCtr="0">
              <a:noAutofit/>
            </a:bodyPr>
            <a:lstStyle/>
            <a:p>
              <a:pPr lvl="0">
                <a:spcBef>
                  <a:spcPts val="0"/>
                </a:spcBef>
                <a:buNone/>
              </a:pPr>
              <a:endParaRPr/>
            </a:p>
          </p:txBody>
        </p:sp>
        <p:sp>
          <p:nvSpPr>
            <p:cNvPr id="1185" name="Shape 1185"/>
            <p:cNvSpPr/>
            <p:nvPr/>
          </p:nvSpPr>
          <p:spPr>
            <a:xfrm>
              <a:off x="2455145" y="2339325"/>
              <a:ext cx="465000" cy="434700"/>
            </a:xfrm>
            <a:prstGeom prst="star5">
              <a:avLst>
                <a:gd name="adj" fmla="val 19098"/>
                <a:gd name="hf" fmla="val 105146"/>
                <a:gd name="vf" fmla="val 110557"/>
              </a:avLst>
            </a:prstGeom>
            <a:solidFill>
              <a:srgbClr val="F2CF52"/>
            </a:solidFill>
            <a:ln>
              <a:noFill/>
            </a:ln>
          </p:spPr>
          <p:txBody>
            <a:bodyPr lIns="91425" tIns="91425" rIns="91425" bIns="91425" anchor="ctr" anchorCtr="0">
              <a:noAutofit/>
            </a:bodyPr>
            <a:lstStyle/>
            <a:p>
              <a:pPr lvl="0">
                <a:spcBef>
                  <a:spcPts val="0"/>
                </a:spcBef>
                <a:buNone/>
              </a:pPr>
              <a:endParaRPr/>
            </a:p>
          </p:txBody>
        </p:sp>
        <p:sp>
          <p:nvSpPr>
            <p:cNvPr id="1186" name="Shape 1186"/>
            <p:cNvSpPr/>
            <p:nvPr/>
          </p:nvSpPr>
          <p:spPr>
            <a:xfrm>
              <a:off x="2817275" y="2299700"/>
              <a:ext cx="198300" cy="352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1187" name="Shape 1187"/>
          <p:cNvSpPr txBox="1"/>
          <p:nvPr/>
        </p:nvSpPr>
        <p:spPr>
          <a:xfrm>
            <a:off x="760650" y="1154775"/>
            <a:ext cx="2324400" cy="1398600"/>
          </a:xfrm>
          <a:prstGeom prst="rect">
            <a:avLst/>
          </a:prstGeom>
          <a:noFill/>
          <a:ln>
            <a:noFill/>
          </a:ln>
        </p:spPr>
        <p:txBody>
          <a:bodyPr lIns="91425" tIns="91425" rIns="91425" bIns="91425" anchor="t" anchorCtr="0">
            <a:noAutofit/>
          </a:bodyPr>
          <a:lstStyle/>
          <a:p>
            <a:pPr lvl="0" algn="ctr" rtl="0">
              <a:spcBef>
                <a:spcPts val="0"/>
              </a:spcBef>
              <a:buNone/>
            </a:pPr>
            <a:r>
              <a:rPr lang="en" sz="9600" b="1">
                <a:solidFill>
                  <a:srgbClr val="236E77"/>
                </a:solidFill>
                <a:latin typeface="Open Sans"/>
                <a:ea typeface="Open Sans"/>
                <a:cs typeface="Open Sans"/>
                <a:sym typeface="Open Sans"/>
              </a:rPr>
              <a:t>4.9</a:t>
            </a:r>
          </a:p>
        </p:txBody>
      </p:sp>
      <p:sp>
        <p:nvSpPr>
          <p:cNvPr id="1188" name="Shape 1188"/>
          <p:cNvSpPr txBox="1"/>
          <p:nvPr/>
        </p:nvSpPr>
        <p:spPr>
          <a:xfrm>
            <a:off x="551550" y="415775"/>
            <a:ext cx="8025000" cy="574800"/>
          </a:xfrm>
          <a:prstGeom prst="rect">
            <a:avLst/>
          </a:prstGeom>
          <a:noFill/>
          <a:ln>
            <a:noFill/>
          </a:ln>
        </p:spPr>
        <p:txBody>
          <a:bodyPr lIns="101225" tIns="101225" rIns="101225" bIns="101225" anchor="t" anchorCtr="0">
            <a:noAutofit/>
          </a:bodyPr>
          <a:lstStyle/>
          <a:p>
            <a:pPr marL="0" marR="0" lvl="0" indent="0" rtl="0">
              <a:lnSpc>
                <a:spcPct val="115000"/>
              </a:lnSpc>
              <a:spcBef>
                <a:spcPts val="0"/>
              </a:spcBef>
              <a:spcAft>
                <a:spcPts val="700"/>
              </a:spcAft>
              <a:buSzPct val="25000"/>
              <a:buNone/>
            </a:pPr>
            <a:r>
              <a:rPr lang="en" sz="3000">
                <a:solidFill>
                  <a:srgbClr val="434343"/>
                </a:solidFill>
                <a:latin typeface="Open Sans"/>
                <a:ea typeface="Open Sans"/>
                <a:cs typeface="Open Sans"/>
                <a:sym typeface="Open Sans"/>
              </a:rPr>
              <a:t>Patient ratings overall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87"/>
                                        </p:tgtEl>
                                        <p:attrNameLst>
                                          <p:attrName>style.visibility</p:attrName>
                                        </p:attrNameLst>
                                      </p:cBhvr>
                                      <p:to>
                                        <p:strVal val="visible"/>
                                      </p:to>
                                    </p:set>
                                    <p:animEffect transition="in" filter="fade">
                                      <p:cBhvr>
                                        <p:cTn id="7" dur="1000"/>
                                        <p:tgtEl>
                                          <p:spTgt spid="1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Shape 1193"/>
          <p:cNvSpPr txBox="1"/>
          <p:nvPr/>
        </p:nvSpPr>
        <p:spPr>
          <a:xfrm>
            <a:off x="551550" y="415775"/>
            <a:ext cx="8025000" cy="1079700"/>
          </a:xfrm>
          <a:prstGeom prst="rect">
            <a:avLst/>
          </a:prstGeom>
          <a:noFill/>
          <a:ln>
            <a:noFill/>
          </a:ln>
        </p:spPr>
        <p:txBody>
          <a:bodyPr lIns="101225" tIns="101225" rIns="101225" bIns="101225" anchor="t" anchorCtr="0">
            <a:noAutofit/>
          </a:bodyPr>
          <a:lstStyle/>
          <a:p>
            <a:pPr marL="0" marR="0" lvl="0" indent="0" rtl="0">
              <a:lnSpc>
                <a:spcPct val="115000"/>
              </a:lnSpc>
              <a:spcBef>
                <a:spcPts val="0"/>
              </a:spcBef>
              <a:spcAft>
                <a:spcPts val="700"/>
              </a:spcAft>
              <a:buSzPct val="25000"/>
              <a:buNone/>
            </a:pPr>
            <a:r>
              <a:rPr lang="en" sz="3000">
                <a:solidFill>
                  <a:srgbClr val="434343"/>
                </a:solidFill>
                <a:latin typeface="Open Sans"/>
                <a:ea typeface="Open Sans"/>
                <a:cs typeface="Open Sans"/>
                <a:sym typeface="Open Sans"/>
              </a:rPr>
              <a:t>Informed consent in the new era</a:t>
            </a:r>
          </a:p>
        </p:txBody>
      </p:sp>
      <p:sp>
        <p:nvSpPr>
          <p:cNvPr id="1194" name="Shape 1194"/>
          <p:cNvSpPr txBox="1"/>
          <p:nvPr/>
        </p:nvSpPr>
        <p:spPr>
          <a:xfrm>
            <a:off x="151750" y="1048925"/>
            <a:ext cx="1343700" cy="1261500"/>
          </a:xfrm>
          <a:prstGeom prst="rect">
            <a:avLst/>
          </a:prstGeom>
          <a:noFill/>
          <a:ln>
            <a:noFill/>
          </a:ln>
        </p:spPr>
        <p:txBody>
          <a:bodyPr lIns="101250" tIns="101250" rIns="101250" bIns="101250" anchor="t" anchorCtr="0">
            <a:noAutofit/>
          </a:bodyPr>
          <a:lstStyle/>
          <a:p>
            <a:pPr lvl="0" rtl="0">
              <a:spcBef>
                <a:spcPts val="0"/>
              </a:spcBef>
              <a:buClr>
                <a:schemeClr val="dk1"/>
              </a:buClr>
              <a:buSzPct val="25000"/>
              <a:buFont typeface="Arial"/>
              <a:buNone/>
            </a:pPr>
            <a:r>
              <a:rPr lang="en" sz="10000" b="1">
                <a:solidFill>
                  <a:srgbClr val="F1CD65"/>
                </a:solidFill>
              </a:rPr>
              <a:t>“</a:t>
            </a:r>
          </a:p>
        </p:txBody>
      </p:sp>
      <p:sp>
        <p:nvSpPr>
          <p:cNvPr id="1195" name="Shape 1195"/>
          <p:cNvSpPr txBox="1"/>
          <p:nvPr/>
        </p:nvSpPr>
        <p:spPr>
          <a:xfrm>
            <a:off x="516250" y="1379225"/>
            <a:ext cx="7808700" cy="3297600"/>
          </a:xfrm>
          <a:prstGeom prst="rect">
            <a:avLst/>
          </a:prstGeom>
          <a:noFill/>
          <a:ln>
            <a:noFill/>
          </a:ln>
        </p:spPr>
        <p:txBody>
          <a:bodyPr lIns="91425" tIns="91425" rIns="91425" bIns="91425" anchor="t" anchorCtr="0">
            <a:noAutofit/>
          </a:bodyPr>
          <a:lstStyle/>
          <a:p>
            <a:pPr lvl="0" rtl="0">
              <a:lnSpc>
                <a:spcPct val="115000"/>
              </a:lnSpc>
              <a:spcBef>
                <a:spcPts val="0"/>
              </a:spcBef>
              <a:buClr>
                <a:srgbClr val="000000"/>
              </a:buClr>
              <a:buSzPct val="45833"/>
              <a:buFont typeface="Arial"/>
              <a:buNone/>
            </a:pPr>
            <a:r>
              <a:rPr lang="en" sz="2400">
                <a:solidFill>
                  <a:srgbClr val="236E77"/>
                </a:solidFill>
                <a:latin typeface="Open Sans"/>
                <a:ea typeface="Open Sans"/>
                <a:cs typeface="Open Sans"/>
                <a:sym typeface="Open Sans"/>
              </a:rPr>
              <a:t>A counseling model that was born in an era when a small number of women needed information about a finite number of heritable diseases will not suffice when virtually all pregnant women need information about an enormous number of genetic disorders.</a:t>
            </a:r>
          </a:p>
          <a:p>
            <a:pPr lvl="0" rtl="0">
              <a:lnSpc>
                <a:spcPct val="115000"/>
              </a:lnSpc>
              <a:spcBef>
                <a:spcPts val="0"/>
              </a:spcBef>
              <a:buNone/>
            </a:pPr>
            <a:endParaRPr sz="1800">
              <a:solidFill>
                <a:srgbClr val="236E77"/>
              </a:solidFill>
              <a:latin typeface="Open Sans"/>
              <a:ea typeface="Open Sans"/>
              <a:cs typeface="Open Sans"/>
              <a:sym typeface="Open Sans"/>
            </a:endParaRPr>
          </a:p>
          <a:p>
            <a:pPr lvl="0" rtl="0">
              <a:lnSpc>
                <a:spcPct val="115000"/>
              </a:lnSpc>
              <a:spcBef>
                <a:spcPts val="0"/>
              </a:spcBef>
              <a:buNone/>
            </a:pPr>
            <a:r>
              <a:rPr lang="en" sz="1800">
                <a:solidFill>
                  <a:srgbClr val="236E77"/>
                </a:solidFill>
                <a:latin typeface="Open Sans"/>
                <a:ea typeface="Open Sans"/>
                <a:cs typeface="Open Sans"/>
                <a:sym typeface="Open Sans"/>
              </a:rPr>
              <a:t>— Minkoff &amp; Berkowitz, Obstet Gyn. 2014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Shape 1200"/>
          <p:cNvSpPr txBox="1"/>
          <p:nvPr/>
        </p:nvSpPr>
        <p:spPr>
          <a:xfrm>
            <a:off x="551550" y="415775"/>
            <a:ext cx="8025000" cy="1079700"/>
          </a:xfrm>
          <a:prstGeom prst="rect">
            <a:avLst/>
          </a:prstGeom>
          <a:noFill/>
          <a:ln>
            <a:noFill/>
          </a:ln>
        </p:spPr>
        <p:txBody>
          <a:bodyPr lIns="101225" tIns="101225" rIns="101225" bIns="101225" anchor="t" anchorCtr="0">
            <a:noAutofit/>
          </a:bodyPr>
          <a:lstStyle/>
          <a:p>
            <a:pPr marL="0" marR="0" lvl="0" indent="0" rtl="0">
              <a:lnSpc>
                <a:spcPct val="115000"/>
              </a:lnSpc>
              <a:spcBef>
                <a:spcPts val="0"/>
              </a:spcBef>
              <a:spcAft>
                <a:spcPts val="700"/>
              </a:spcAft>
              <a:buSzPct val="25000"/>
              <a:buNone/>
            </a:pPr>
            <a:r>
              <a:rPr lang="en" sz="3000">
                <a:solidFill>
                  <a:srgbClr val="434343"/>
                </a:solidFill>
                <a:latin typeface="Open Sans"/>
                <a:ea typeface="Open Sans"/>
                <a:cs typeface="Open Sans"/>
                <a:sym typeface="Open Sans"/>
              </a:rPr>
              <a:t>Informed consent</a:t>
            </a:r>
            <a:r>
              <a:rPr lang="en" sz="3600">
                <a:solidFill>
                  <a:srgbClr val="434343"/>
                </a:solidFill>
                <a:latin typeface="Roboto Slab"/>
                <a:ea typeface="Roboto Slab"/>
                <a:cs typeface="Roboto Slab"/>
                <a:sym typeface="Roboto Slab"/>
              </a:rPr>
              <a:t/>
            </a:r>
            <a:br>
              <a:rPr lang="en" sz="3600">
                <a:solidFill>
                  <a:srgbClr val="434343"/>
                </a:solidFill>
                <a:latin typeface="Roboto Slab"/>
                <a:ea typeface="Roboto Slab"/>
                <a:cs typeface="Roboto Slab"/>
                <a:sym typeface="Roboto Slab"/>
              </a:rPr>
            </a:br>
            <a:r>
              <a:rPr lang="en" sz="1800">
                <a:solidFill>
                  <a:srgbClr val="434343"/>
                </a:solidFill>
                <a:latin typeface="Open Sans"/>
                <a:ea typeface="Open Sans"/>
                <a:cs typeface="Open Sans"/>
                <a:sym typeface="Open Sans"/>
              </a:rPr>
              <a:t>By “bucketing” conditions into four distinct categories</a:t>
            </a:r>
          </a:p>
        </p:txBody>
      </p:sp>
      <p:sp>
        <p:nvSpPr>
          <p:cNvPr id="1201" name="Shape 1201"/>
          <p:cNvSpPr/>
          <p:nvPr/>
        </p:nvSpPr>
        <p:spPr>
          <a:xfrm>
            <a:off x="423225" y="1609725"/>
            <a:ext cx="1959600" cy="3043800"/>
          </a:xfrm>
          <a:prstGeom prst="rect">
            <a:avLst/>
          </a:prstGeom>
          <a:noFill/>
          <a:ln w="9525" cap="flat" cmpd="sng">
            <a:solidFill>
              <a:srgbClr val="26B3A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02" name="Shape 1202"/>
          <p:cNvSpPr/>
          <p:nvPr/>
        </p:nvSpPr>
        <p:spPr>
          <a:xfrm>
            <a:off x="2548572" y="1609725"/>
            <a:ext cx="1959600" cy="3043800"/>
          </a:xfrm>
          <a:prstGeom prst="rect">
            <a:avLst/>
          </a:prstGeom>
          <a:noFill/>
          <a:ln w="9525" cap="flat" cmpd="sng">
            <a:solidFill>
              <a:srgbClr val="26B3A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03" name="Shape 1203"/>
          <p:cNvSpPr/>
          <p:nvPr/>
        </p:nvSpPr>
        <p:spPr>
          <a:xfrm>
            <a:off x="4673920" y="1609725"/>
            <a:ext cx="1959600" cy="3043800"/>
          </a:xfrm>
          <a:prstGeom prst="rect">
            <a:avLst/>
          </a:prstGeom>
          <a:noFill/>
          <a:ln w="9525" cap="flat" cmpd="sng">
            <a:solidFill>
              <a:srgbClr val="26B3A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04" name="Shape 1204"/>
          <p:cNvSpPr/>
          <p:nvPr/>
        </p:nvSpPr>
        <p:spPr>
          <a:xfrm>
            <a:off x="6799272" y="1609725"/>
            <a:ext cx="1959600" cy="3043800"/>
          </a:xfrm>
          <a:prstGeom prst="rect">
            <a:avLst/>
          </a:prstGeom>
          <a:noFill/>
          <a:ln w="9525" cap="flat" cmpd="sng">
            <a:solidFill>
              <a:srgbClr val="26B3A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05" name="Shape 1205"/>
          <p:cNvSpPr txBox="1"/>
          <p:nvPr/>
        </p:nvSpPr>
        <p:spPr>
          <a:xfrm>
            <a:off x="423225" y="1609725"/>
            <a:ext cx="1959600" cy="2275500"/>
          </a:xfrm>
          <a:prstGeom prst="rect">
            <a:avLst/>
          </a:prstGeom>
          <a:noFill/>
          <a:ln>
            <a:noFill/>
          </a:ln>
        </p:spPr>
        <p:txBody>
          <a:bodyPr lIns="91425" tIns="91425" rIns="91425" bIns="91425" anchor="t" anchorCtr="0">
            <a:noAutofit/>
          </a:bodyPr>
          <a:lstStyle/>
          <a:p>
            <a:pPr lvl="0" algn="ctr" rtl="0">
              <a:lnSpc>
                <a:spcPct val="100000"/>
              </a:lnSpc>
              <a:spcBef>
                <a:spcPts val="0"/>
              </a:spcBef>
              <a:spcAft>
                <a:spcPts val="1000"/>
              </a:spcAft>
              <a:buNone/>
            </a:pPr>
            <a:r>
              <a:rPr lang="en" sz="1600" b="1">
                <a:solidFill>
                  <a:srgbClr val="3DB5AD"/>
                </a:solidFill>
                <a:latin typeface="Open Sans"/>
                <a:ea typeface="Open Sans"/>
                <a:cs typeface="Open Sans"/>
                <a:sym typeface="Open Sans"/>
              </a:rPr>
              <a:t>Lead to shortened life expectancy</a:t>
            </a:r>
          </a:p>
          <a:p>
            <a:pPr lvl="0" algn="ctr" rtl="0">
              <a:lnSpc>
                <a:spcPct val="100000"/>
              </a:lnSpc>
              <a:spcBef>
                <a:spcPts val="0"/>
              </a:spcBef>
              <a:spcAft>
                <a:spcPts val="1000"/>
              </a:spcAft>
              <a:buClr>
                <a:schemeClr val="dk1"/>
              </a:buClr>
              <a:buSzPct val="91666"/>
              <a:buFont typeface="Arial"/>
              <a:buNone/>
            </a:pPr>
            <a:r>
              <a:rPr lang="en" sz="1200">
                <a:solidFill>
                  <a:schemeClr val="dk1"/>
                </a:solidFill>
                <a:latin typeface="Open Sans"/>
                <a:ea typeface="Open Sans"/>
                <a:cs typeface="Open Sans"/>
                <a:sym typeface="Open Sans"/>
              </a:rPr>
              <a:t>This category of diseases is defined as a decrease in average lifespan for &gt;60% of affected individuals. </a:t>
            </a:r>
          </a:p>
          <a:p>
            <a:pPr marL="0" lvl="0" indent="-69850" algn="ctr" rtl="0">
              <a:lnSpc>
                <a:spcPct val="100000"/>
              </a:lnSpc>
              <a:spcBef>
                <a:spcPts val="0"/>
              </a:spcBef>
              <a:spcAft>
                <a:spcPts val="1000"/>
              </a:spcAft>
              <a:buClr>
                <a:schemeClr val="dk1"/>
              </a:buClr>
              <a:buFont typeface="Arial"/>
              <a:buNone/>
            </a:pPr>
            <a:endParaRPr sz="1000">
              <a:solidFill>
                <a:srgbClr val="F07973"/>
              </a:solidFill>
              <a:latin typeface="Open Sans"/>
              <a:ea typeface="Open Sans"/>
              <a:cs typeface="Open Sans"/>
              <a:sym typeface="Open Sans"/>
            </a:endParaRPr>
          </a:p>
        </p:txBody>
      </p:sp>
      <p:sp>
        <p:nvSpPr>
          <p:cNvPr id="1206" name="Shape 1206"/>
          <p:cNvSpPr txBox="1"/>
          <p:nvPr/>
        </p:nvSpPr>
        <p:spPr>
          <a:xfrm>
            <a:off x="2578625" y="1609725"/>
            <a:ext cx="1929600" cy="2275500"/>
          </a:xfrm>
          <a:prstGeom prst="rect">
            <a:avLst/>
          </a:prstGeom>
          <a:noFill/>
          <a:ln>
            <a:noFill/>
          </a:ln>
        </p:spPr>
        <p:txBody>
          <a:bodyPr lIns="91425" tIns="91425" rIns="91425" bIns="91425" anchor="t" anchorCtr="0">
            <a:noAutofit/>
          </a:bodyPr>
          <a:lstStyle/>
          <a:p>
            <a:pPr lvl="0" algn="ctr" rtl="0">
              <a:lnSpc>
                <a:spcPct val="100000"/>
              </a:lnSpc>
              <a:spcBef>
                <a:spcPts val="0"/>
              </a:spcBef>
              <a:spcAft>
                <a:spcPts val="1000"/>
              </a:spcAft>
              <a:buNone/>
            </a:pPr>
            <a:r>
              <a:rPr lang="en" sz="1600" b="1">
                <a:solidFill>
                  <a:srgbClr val="3DB5AD"/>
                </a:solidFill>
                <a:latin typeface="Open Sans"/>
                <a:ea typeface="Open Sans"/>
                <a:cs typeface="Open Sans"/>
                <a:sym typeface="Open Sans"/>
              </a:rPr>
              <a:t>Associated with intellectual disability</a:t>
            </a:r>
          </a:p>
          <a:p>
            <a:pPr lvl="0" algn="ctr" rtl="0">
              <a:lnSpc>
                <a:spcPct val="100000"/>
              </a:lnSpc>
              <a:spcBef>
                <a:spcPts val="0"/>
              </a:spcBef>
              <a:spcAft>
                <a:spcPts val="1000"/>
              </a:spcAft>
              <a:buClr>
                <a:schemeClr val="dk1"/>
              </a:buClr>
              <a:buSzPct val="100000"/>
              <a:buFont typeface="Arial"/>
              <a:buNone/>
            </a:pPr>
            <a:r>
              <a:rPr lang="en" sz="1100">
                <a:solidFill>
                  <a:schemeClr val="dk1"/>
                </a:solidFill>
                <a:latin typeface="Open Sans"/>
                <a:ea typeface="Open Sans"/>
                <a:cs typeface="Open Sans"/>
                <a:sym typeface="Open Sans"/>
              </a:rPr>
              <a:t>Conditions in this category are associated with a significant risk of intellectual disability, either with or without standard treatment. </a:t>
            </a:r>
          </a:p>
          <a:p>
            <a:pPr lvl="0" algn="ctr" rtl="0">
              <a:lnSpc>
                <a:spcPct val="100000"/>
              </a:lnSpc>
              <a:spcBef>
                <a:spcPts val="0"/>
              </a:spcBef>
              <a:spcAft>
                <a:spcPts val="1000"/>
              </a:spcAft>
              <a:buClr>
                <a:schemeClr val="dk1"/>
              </a:buClr>
              <a:buFont typeface="Arial"/>
              <a:buNone/>
            </a:pPr>
            <a:endParaRPr sz="1000">
              <a:solidFill>
                <a:srgbClr val="F07973"/>
              </a:solidFill>
              <a:latin typeface="Open Sans"/>
              <a:ea typeface="Open Sans"/>
              <a:cs typeface="Open Sans"/>
              <a:sym typeface="Open Sans"/>
            </a:endParaRPr>
          </a:p>
        </p:txBody>
      </p:sp>
      <p:sp>
        <p:nvSpPr>
          <p:cNvPr id="1207" name="Shape 1207"/>
          <p:cNvSpPr txBox="1"/>
          <p:nvPr/>
        </p:nvSpPr>
        <p:spPr>
          <a:xfrm>
            <a:off x="4673925" y="1609725"/>
            <a:ext cx="1959600" cy="2275500"/>
          </a:xfrm>
          <a:prstGeom prst="rect">
            <a:avLst/>
          </a:prstGeom>
          <a:noFill/>
          <a:ln>
            <a:noFill/>
          </a:ln>
        </p:spPr>
        <p:txBody>
          <a:bodyPr lIns="91425" tIns="91425" rIns="91425" bIns="91425" anchor="t" anchorCtr="0">
            <a:noAutofit/>
          </a:bodyPr>
          <a:lstStyle/>
          <a:p>
            <a:pPr lvl="0" algn="ctr" rtl="0">
              <a:lnSpc>
                <a:spcPct val="100000"/>
              </a:lnSpc>
              <a:spcBef>
                <a:spcPts val="0"/>
              </a:spcBef>
              <a:spcAft>
                <a:spcPts val="1000"/>
              </a:spcAft>
              <a:buNone/>
            </a:pPr>
            <a:r>
              <a:rPr lang="en" sz="1600" b="1">
                <a:solidFill>
                  <a:srgbClr val="3DB5AD"/>
                </a:solidFill>
                <a:latin typeface="Open Sans"/>
                <a:ea typeface="Open Sans"/>
                <a:cs typeface="Open Sans"/>
                <a:sym typeface="Open Sans"/>
              </a:rPr>
              <a:t>Improve with early intervention</a:t>
            </a:r>
          </a:p>
          <a:p>
            <a:pPr lvl="0" algn="ctr" rtl="0">
              <a:lnSpc>
                <a:spcPct val="100000"/>
              </a:lnSpc>
              <a:spcBef>
                <a:spcPts val="0"/>
              </a:spcBef>
              <a:spcAft>
                <a:spcPts val="1000"/>
              </a:spcAft>
              <a:buClr>
                <a:schemeClr val="dk1"/>
              </a:buClr>
              <a:buSzPct val="100000"/>
              <a:buFont typeface="Arial"/>
              <a:buNone/>
            </a:pPr>
            <a:r>
              <a:rPr lang="en" sz="1100">
                <a:solidFill>
                  <a:schemeClr val="dk1"/>
                </a:solidFill>
                <a:latin typeface="Open Sans"/>
                <a:ea typeface="Open Sans"/>
                <a:cs typeface="Open Sans"/>
                <a:sym typeface="Open Sans"/>
              </a:rPr>
              <a:t>This category of diseases includes those with a standard, recommended treatment that is reasonably accessible to most affected individuals.</a:t>
            </a:r>
          </a:p>
        </p:txBody>
      </p:sp>
      <p:sp>
        <p:nvSpPr>
          <p:cNvPr id="1208" name="Shape 1208"/>
          <p:cNvSpPr txBox="1"/>
          <p:nvPr/>
        </p:nvSpPr>
        <p:spPr>
          <a:xfrm>
            <a:off x="6799175" y="1609725"/>
            <a:ext cx="1959600" cy="2275500"/>
          </a:xfrm>
          <a:prstGeom prst="rect">
            <a:avLst/>
          </a:prstGeom>
          <a:noFill/>
          <a:ln>
            <a:noFill/>
          </a:ln>
        </p:spPr>
        <p:txBody>
          <a:bodyPr lIns="91425" tIns="91425" rIns="91425" bIns="91425" anchor="t" anchorCtr="0">
            <a:noAutofit/>
          </a:bodyPr>
          <a:lstStyle/>
          <a:p>
            <a:pPr lvl="0" algn="ctr" rtl="0">
              <a:lnSpc>
                <a:spcPct val="100000"/>
              </a:lnSpc>
              <a:spcBef>
                <a:spcPts val="0"/>
              </a:spcBef>
              <a:spcAft>
                <a:spcPts val="1000"/>
              </a:spcAft>
              <a:buNone/>
            </a:pPr>
            <a:r>
              <a:rPr lang="en" sz="1600" b="1">
                <a:solidFill>
                  <a:srgbClr val="3DB5AD"/>
                </a:solidFill>
                <a:latin typeface="Open Sans"/>
                <a:ea typeface="Open Sans"/>
                <a:cs typeface="Open Sans"/>
                <a:sym typeface="Open Sans"/>
              </a:rPr>
              <a:t>Limited or no treatment options</a:t>
            </a:r>
          </a:p>
          <a:p>
            <a:pPr lvl="0" algn="ctr" rtl="0">
              <a:lnSpc>
                <a:spcPct val="100000"/>
              </a:lnSpc>
              <a:spcBef>
                <a:spcPts val="0"/>
              </a:spcBef>
              <a:spcAft>
                <a:spcPts val="1000"/>
              </a:spcAft>
              <a:buClr>
                <a:schemeClr val="dk1"/>
              </a:buClr>
              <a:buSzPct val="91666"/>
              <a:buFont typeface="Arial"/>
              <a:buNone/>
            </a:pPr>
            <a:r>
              <a:rPr lang="en" sz="1200">
                <a:solidFill>
                  <a:schemeClr val="dk1"/>
                </a:solidFill>
                <a:latin typeface="Open Sans"/>
                <a:ea typeface="Open Sans"/>
                <a:cs typeface="Open Sans"/>
                <a:sym typeface="Open Sans"/>
              </a:rPr>
              <a:t>This category of diseases are not currently curable and effective treatment options are lacking. </a:t>
            </a:r>
          </a:p>
        </p:txBody>
      </p:sp>
      <p:sp>
        <p:nvSpPr>
          <p:cNvPr id="1209" name="Shape 1209"/>
          <p:cNvSpPr txBox="1"/>
          <p:nvPr/>
        </p:nvSpPr>
        <p:spPr>
          <a:xfrm>
            <a:off x="423250" y="3797975"/>
            <a:ext cx="1959600" cy="817500"/>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0"/>
              </a:spcAft>
              <a:buNone/>
            </a:pPr>
            <a:r>
              <a:rPr lang="en" sz="1000">
                <a:solidFill>
                  <a:srgbClr val="236E77"/>
                </a:solidFill>
                <a:latin typeface="Open Sans"/>
                <a:ea typeface="Open Sans"/>
                <a:cs typeface="Open Sans"/>
                <a:sym typeface="Open Sans"/>
              </a:rPr>
              <a:t>Cystic fibrosis, Tay-Sachs disease, spinal muscular atrophy</a:t>
            </a:r>
          </a:p>
        </p:txBody>
      </p:sp>
      <p:sp>
        <p:nvSpPr>
          <p:cNvPr id="1210" name="Shape 1210"/>
          <p:cNvSpPr txBox="1"/>
          <p:nvPr/>
        </p:nvSpPr>
        <p:spPr>
          <a:xfrm>
            <a:off x="2548574" y="3797975"/>
            <a:ext cx="1959600" cy="817500"/>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0"/>
              </a:spcAft>
              <a:buNone/>
            </a:pPr>
            <a:r>
              <a:rPr lang="en" sz="1000">
                <a:solidFill>
                  <a:srgbClr val="236E77"/>
                </a:solidFill>
                <a:latin typeface="Open Sans"/>
                <a:ea typeface="Open Sans"/>
                <a:cs typeface="Open Sans"/>
                <a:sym typeface="Open Sans"/>
              </a:rPr>
              <a:t>Fragile X syndrome, Smith-Lemli-Opitz syndrome, metachromatic leukodystrophy</a:t>
            </a:r>
          </a:p>
        </p:txBody>
      </p:sp>
      <p:sp>
        <p:nvSpPr>
          <p:cNvPr id="1211" name="Shape 1211"/>
          <p:cNvSpPr txBox="1"/>
          <p:nvPr/>
        </p:nvSpPr>
        <p:spPr>
          <a:xfrm>
            <a:off x="4673725" y="3797975"/>
            <a:ext cx="1959600" cy="817500"/>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0"/>
              </a:spcAft>
              <a:buNone/>
            </a:pPr>
            <a:r>
              <a:rPr lang="en" sz="1000">
                <a:solidFill>
                  <a:srgbClr val="236E77"/>
                </a:solidFill>
                <a:latin typeface="Open Sans"/>
                <a:ea typeface="Open Sans"/>
                <a:cs typeface="Open Sans"/>
                <a:sym typeface="Open Sans"/>
              </a:rPr>
              <a:t>Phenylalanine hydroxylase deficiency (PKU), Wilson disease, Galactosemia</a:t>
            </a:r>
          </a:p>
        </p:txBody>
      </p:sp>
      <p:sp>
        <p:nvSpPr>
          <p:cNvPr id="1212" name="Shape 1212"/>
          <p:cNvSpPr txBox="1"/>
          <p:nvPr/>
        </p:nvSpPr>
        <p:spPr>
          <a:xfrm>
            <a:off x="6799175" y="3797975"/>
            <a:ext cx="1959600" cy="817500"/>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0"/>
              </a:spcAft>
              <a:buNone/>
            </a:pPr>
            <a:r>
              <a:rPr lang="en" sz="1000">
                <a:solidFill>
                  <a:srgbClr val="236E77"/>
                </a:solidFill>
                <a:latin typeface="Open Sans"/>
                <a:ea typeface="Open Sans"/>
                <a:cs typeface="Open Sans"/>
                <a:sym typeface="Open Sans"/>
              </a:rPr>
              <a:t>Krabbe disease, Bloom syndrome, Pompe disease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Shape 840"/>
          <p:cNvSpPr txBox="1">
            <a:spLocks noGrp="1"/>
          </p:cNvSpPr>
          <p:nvPr>
            <p:ph type="title"/>
          </p:nvPr>
        </p:nvSpPr>
        <p:spPr>
          <a:xfrm>
            <a:off x="225514" y="210534"/>
            <a:ext cx="8725800" cy="493800"/>
          </a:xfrm>
          <a:prstGeom prst="rect">
            <a:avLst/>
          </a:prstGeom>
        </p:spPr>
        <p:txBody>
          <a:bodyPr lIns="91425" tIns="91425" rIns="91425" bIns="91425" anchor="ctr" anchorCtr="0">
            <a:noAutofit/>
          </a:bodyPr>
          <a:lstStyle/>
          <a:p>
            <a:pPr lvl="0" rtl="0">
              <a:spcBef>
                <a:spcPts val="0"/>
              </a:spcBef>
              <a:buNone/>
            </a:pPr>
            <a:r>
              <a:rPr lang="en"/>
              <a:t>A day in the life of a patient sample</a:t>
            </a:r>
          </a:p>
        </p:txBody>
      </p:sp>
      <p:sp>
        <p:nvSpPr>
          <p:cNvPr id="841" name="Shape 841" descr="At Counsyl, we recognize that every DNA sample represents a real person looking for an answer. For us to provide those answers on a mass scale we knew that off-the-shelf lab solutions wouldn’t work. So our team of scientists, engineers, and robotics experts created the Counsyl lab, one of the only fully-automated, custom-designed labs in the world capable of unparalleled efficiency and scalability. Every patient sample is verified at 59 separate checkpoints, highlighting one of the many ways Counsyl is relentless about accuracy. As the field of genetics continues to grow, automation technologies, like the Counsyl lab, will be essential to making precision medicine a reality.   Learn more about Counsyl at www.counsyl.com." title="A day in the life: Counsyl's lab">
            <a:hlinkClick r:id="rId3"/>
          </p:cNvPr>
          <p:cNvSpPr/>
          <p:nvPr/>
        </p:nvSpPr>
        <p:spPr>
          <a:xfrm>
            <a:off x="1771650" y="857250"/>
            <a:ext cx="5600700" cy="4200525"/>
          </a:xfrm>
          <a:prstGeom prst="rect">
            <a:avLst/>
          </a:prstGeom>
          <a:blipFill>
            <a:blip r:embed="rId4">
              <a:alphaModFix/>
            </a:blip>
            <a:stretch>
              <a:fillRect/>
            </a:stretch>
          </a:blipFill>
          <a:ln>
            <a:noFill/>
          </a:ln>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Shape 1216"/>
          <p:cNvSpPr/>
          <p:nvPr/>
        </p:nvSpPr>
        <p:spPr>
          <a:xfrm>
            <a:off x="6899700" y="1782262"/>
            <a:ext cx="2244300" cy="809700"/>
          </a:xfrm>
          <a:prstGeom prst="rect">
            <a:avLst/>
          </a:prstGeom>
          <a:solidFill>
            <a:srgbClr val="236E77"/>
          </a:solidFill>
          <a:ln>
            <a:noFill/>
          </a:ln>
        </p:spPr>
        <p:txBody>
          <a:bodyPr lIns="91425" tIns="91425" rIns="91425" bIns="91425" anchor="ctr" anchorCtr="0">
            <a:noAutofit/>
          </a:bodyPr>
          <a:lstStyle/>
          <a:p>
            <a:pPr lvl="0">
              <a:spcBef>
                <a:spcPts val="0"/>
              </a:spcBef>
              <a:buNone/>
            </a:pPr>
            <a:endParaRPr/>
          </a:p>
        </p:txBody>
      </p:sp>
      <p:sp>
        <p:nvSpPr>
          <p:cNvPr id="1217" name="Shape 1217"/>
          <p:cNvSpPr/>
          <p:nvPr/>
        </p:nvSpPr>
        <p:spPr>
          <a:xfrm>
            <a:off x="682200" y="1540525"/>
            <a:ext cx="4412100" cy="28071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218" name="Shape 1218"/>
          <p:cNvSpPr txBox="1"/>
          <p:nvPr/>
        </p:nvSpPr>
        <p:spPr>
          <a:xfrm>
            <a:off x="152399" y="-1376606"/>
            <a:ext cx="8991600" cy="571800"/>
          </a:xfrm>
          <a:prstGeom prst="rect">
            <a:avLst/>
          </a:prstGeom>
          <a:noFill/>
          <a:ln>
            <a:noFill/>
          </a:ln>
        </p:spPr>
        <p:txBody>
          <a:bodyPr lIns="101250" tIns="101250" rIns="101250" bIns="101250" anchor="t" anchorCtr="0">
            <a:noAutofit/>
          </a:bodyPr>
          <a:lstStyle/>
          <a:p>
            <a:pPr lvl="0" rtl="0">
              <a:spcBef>
                <a:spcPts val="0"/>
              </a:spcBef>
              <a:buClr>
                <a:schemeClr val="dk1"/>
              </a:buClr>
              <a:buSzPct val="30555"/>
              <a:buFont typeface="Arial"/>
              <a:buNone/>
            </a:pPr>
            <a:r>
              <a:rPr lang="en" sz="3600">
                <a:solidFill>
                  <a:srgbClr val="FFFFFF"/>
                </a:solidFill>
                <a:latin typeface="Roboto Slab"/>
                <a:ea typeface="Roboto Slab"/>
                <a:cs typeface="Roboto Slab"/>
                <a:sym typeface="Roboto Slab"/>
              </a:rPr>
              <a:t>Ordering provider stays in the loop</a:t>
            </a:r>
          </a:p>
        </p:txBody>
      </p:sp>
      <p:sp>
        <p:nvSpPr>
          <p:cNvPr id="1219" name="Shape 1219"/>
          <p:cNvSpPr txBox="1"/>
          <p:nvPr/>
        </p:nvSpPr>
        <p:spPr>
          <a:xfrm>
            <a:off x="551550" y="-2045075"/>
            <a:ext cx="8649300" cy="4710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FFFF"/>
                </a:solidFill>
                <a:latin typeface="Open Sans"/>
                <a:ea typeface="Open Sans"/>
                <a:cs typeface="Open Sans"/>
                <a:sym typeface="Open Sans"/>
              </a:rPr>
              <a:t>Audit log of all patient activity and consultation reports</a:t>
            </a:r>
          </a:p>
        </p:txBody>
      </p:sp>
      <p:pic>
        <p:nvPicPr>
          <p:cNvPr id="1220" name="Shape 1220"/>
          <p:cNvPicPr preferRelativeResize="0"/>
          <p:nvPr/>
        </p:nvPicPr>
        <p:blipFill rotWithShape="1">
          <a:blip r:embed="rId3">
            <a:alphaModFix amt="40000"/>
          </a:blip>
          <a:srcRect b="40483"/>
          <a:stretch/>
        </p:blipFill>
        <p:spPr>
          <a:xfrm>
            <a:off x="682200" y="1540525"/>
            <a:ext cx="4412100" cy="2807100"/>
          </a:xfrm>
          <a:prstGeom prst="rect">
            <a:avLst/>
          </a:prstGeom>
          <a:noFill/>
          <a:ln w="9525" cap="flat" cmpd="sng">
            <a:solidFill>
              <a:srgbClr val="B7B7B7"/>
            </a:solidFill>
            <a:prstDash val="solid"/>
            <a:round/>
            <a:headEnd type="none" w="med" len="med"/>
            <a:tailEnd type="none" w="med" len="med"/>
          </a:ln>
        </p:spPr>
      </p:pic>
      <p:grpSp>
        <p:nvGrpSpPr>
          <p:cNvPr id="1221" name="Shape 1221"/>
          <p:cNvGrpSpPr/>
          <p:nvPr/>
        </p:nvGrpSpPr>
        <p:grpSpPr>
          <a:xfrm>
            <a:off x="3038896" y="1777872"/>
            <a:ext cx="2946415" cy="1346533"/>
            <a:chOff x="-126999" y="-88899"/>
            <a:chExt cx="6235799" cy="2731305"/>
          </a:xfrm>
        </p:grpSpPr>
        <p:pic>
          <p:nvPicPr>
            <p:cNvPr id="1222" name="Shape 1222"/>
            <p:cNvPicPr preferRelativeResize="0"/>
            <p:nvPr/>
          </p:nvPicPr>
          <p:blipFill rotWithShape="1">
            <a:blip r:embed="rId4">
              <a:alphaModFix/>
            </a:blip>
            <a:srcRect b="59756"/>
            <a:stretch/>
          </p:blipFill>
          <p:spPr>
            <a:xfrm>
              <a:off x="12" y="5"/>
              <a:ext cx="5981700" cy="2642400"/>
            </a:xfrm>
            <a:prstGeom prst="rect">
              <a:avLst/>
            </a:prstGeom>
            <a:noFill/>
            <a:ln w="9525" cap="flat" cmpd="sng">
              <a:solidFill>
                <a:srgbClr val="B7B7B7"/>
              </a:solidFill>
              <a:prstDash val="solid"/>
              <a:round/>
              <a:headEnd type="none" w="med" len="med"/>
              <a:tailEnd type="none" w="med" len="med"/>
            </a:ln>
          </p:spPr>
        </p:pic>
        <p:pic>
          <p:nvPicPr>
            <p:cNvPr id="1223" name="Shape 1223"/>
            <p:cNvPicPr preferRelativeResize="0"/>
            <p:nvPr/>
          </p:nvPicPr>
          <p:blipFill rotWithShape="1">
            <a:blip r:embed="rId5">
              <a:alphaModFix/>
            </a:blip>
            <a:srcRect b="60392"/>
            <a:stretch/>
          </p:blipFill>
          <p:spPr>
            <a:xfrm>
              <a:off x="-126999" y="-88899"/>
              <a:ext cx="6235799" cy="2731200"/>
            </a:xfrm>
            <a:prstGeom prst="rect">
              <a:avLst/>
            </a:prstGeom>
            <a:noFill/>
            <a:ln w="9525" cap="flat" cmpd="sng">
              <a:solidFill>
                <a:srgbClr val="B7B7B7"/>
              </a:solidFill>
              <a:prstDash val="solid"/>
              <a:round/>
              <a:headEnd type="none" w="med" len="med"/>
              <a:tailEnd type="none" w="med" len="med"/>
            </a:ln>
          </p:spPr>
        </p:pic>
      </p:grpSp>
      <p:pic>
        <p:nvPicPr>
          <p:cNvPr id="1224" name="Shape 1224"/>
          <p:cNvPicPr preferRelativeResize="0"/>
          <p:nvPr/>
        </p:nvPicPr>
        <p:blipFill rotWithShape="1">
          <a:blip r:embed="rId6">
            <a:alphaModFix/>
          </a:blip>
          <a:srcRect/>
          <a:stretch/>
        </p:blipFill>
        <p:spPr>
          <a:xfrm>
            <a:off x="2013820" y="2874150"/>
            <a:ext cx="3544200" cy="1721399"/>
          </a:xfrm>
          <a:prstGeom prst="rect">
            <a:avLst/>
          </a:prstGeom>
          <a:noFill/>
          <a:ln w="12700" cap="flat" cmpd="sng">
            <a:solidFill>
              <a:srgbClr val="D5DADA"/>
            </a:solidFill>
            <a:prstDash val="solid"/>
            <a:miter/>
            <a:headEnd type="none" w="med" len="med"/>
            <a:tailEnd type="none" w="med" len="med"/>
          </a:ln>
        </p:spPr>
      </p:pic>
      <p:sp>
        <p:nvSpPr>
          <p:cNvPr id="1225" name="Shape 1225"/>
          <p:cNvSpPr/>
          <p:nvPr/>
        </p:nvSpPr>
        <p:spPr>
          <a:xfrm>
            <a:off x="3179831" y="1897737"/>
            <a:ext cx="645300" cy="212700"/>
          </a:xfrm>
          <a:prstGeom prst="roundRect">
            <a:avLst>
              <a:gd name="adj" fmla="val 16667"/>
            </a:avLst>
          </a:prstGeom>
          <a:noFill/>
          <a:ln w="76200" cap="flat" cmpd="sng">
            <a:solidFill>
              <a:srgbClr val="F1CD65"/>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26" name="Shape 1226"/>
          <p:cNvSpPr/>
          <p:nvPr/>
        </p:nvSpPr>
        <p:spPr>
          <a:xfrm>
            <a:off x="2013820" y="2874150"/>
            <a:ext cx="3544200" cy="1721399"/>
          </a:xfrm>
          <a:prstGeom prst="roundRect">
            <a:avLst>
              <a:gd name="adj" fmla="val 3621"/>
            </a:avLst>
          </a:prstGeom>
          <a:noFill/>
          <a:ln w="76200" cap="flat" cmpd="sng">
            <a:solidFill>
              <a:srgbClr val="F1CD65"/>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227" name="Shape 1227"/>
          <p:cNvPicPr preferRelativeResize="0"/>
          <p:nvPr/>
        </p:nvPicPr>
        <p:blipFill>
          <a:blip r:embed="rId7">
            <a:alphaModFix/>
          </a:blip>
          <a:stretch>
            <a:fillRect/>
          </a:stretch>
        </p:blipFill>
        <p:spPr>
          <a:xfrm>
            <a:off x="7125800" y="1983774"/>
            <a:ext cx="1491206" cy="406687"/>
          </a:xfrm>
          <a:prstGeom prst="rect">
            <a:avLst/>
          </a:prstGeom>
          <a:noFill/>
          <a:ln>
            <a:noFill/>
          </a:ln>
        </p:spPr>
      </p:pic>
      <p:sp>
        <p:nvSpPr>
          <p:cNvPr id="1228" name="Shape 1228"/>
          <p:cNvSpPr txBox="1"/>
          <p:nvPr/>
        </p:nvSpPr>
        <p:spPr>
          <a:xfrm>
            <a:off x="7040075" y="2802575"/>
            <a:ext cx="1679400" cy="406500"/>
          </a:xfrm>
          <a:prstGeom prst="rect">
            <a:avLst/>
          </a:prstGeom>
          <a:noFill/>
          <a:ln>
            <a:noFill/>
          </a:ln>
        </p:spPr>
        <p:txBody>
          <a:bodyPr lIns="91425" tIns="91425" rIns="91425" bIns="91425" anchor="ctr" anchorCtr="0">
            <a:noAutofit/>
          </a:bodyPr>
          <a:lstStyle/>
          <a:p>
            <a:pPr lvl="0" rtl="0">
              <a:spcBef>
                <a:spcPts val="0"/>
              </a:spcBef>
              <a:buNone/>
            </a:pPr>
            <a:r>
              <a:rPr lang="en" sz="1000">
                <a:solidFill>
                  <a:srgbClr val="666666"/>
                </a:solidFill>
                <a:latin typeface="Open Sans"/>
                <a:ea typeface="Open Sans"/>
                <a:cs typeface="Open Sans"/>
                <a:sym typeface="Open Sans"/>
              </a:rPr>
              <a:t>Tracking and Reminder Systems Guidelines Compliant</a:t>
            </a:r>
          </a:p>
        </p:txBody>
      </p:sp>
      <p:sp>
        <p:nvSpPr>
          <p:cNvPr id="1229" name="Shape 1229"/>
          <p:cNvSpPr txBox="1"/>
          <p:nvPr/>
        </p:nvSpPr>
        <p:spPr>
          <a:xfrm>
            <a:off x="551550" y="415775"/>
            <a:ext cx="8025000" cy="1079700"/>
          </a:xfrm>
          <a:prstGeom prst="rect">
            <a:avLst/>
          </a:prstGeom>
          <a:noFill/>
          <a:ln>
            <a:noFill/>
          </a:ln>
        </p:spPr>
        <p:txBody>
          <a:bodyPr lIns="101225" tIns="101225" rIns="101225" bIns="101225" anchor="t" anchorCtr="0">
            <a:noAutofit/>
          </a:bodyPr>
          <a:lstStyle/>
          <a:p>
            <a:pPr marL="0" marR="0" lvl="0" indent="0" rtl="0">
              <a:lnSpc>
                <a:spcPct val="115000"/>
              </a:lnSpc>
              <a:spcBef>
                <a:spcPts val="0"/>
              </a:spcBef>
              <a:spcAft>
                <a:spcPts val="700"/>
              </a:spcAft>
              <a:buSzPct val="25000"/>
              <a:buNone/>
            </a:pPr>
            <a:r>
              <a:rPr lang="en" sz="3000">
                <a:solidFill>
                  <a:srgbClr val="434343"/>
                </a:solidFill>
                <a:latin typeface="Open Sans"/>
                <a:ea typeface="Open Sans"/>
                <a:cs typeface="Open Sans"/>
                <a:sym typeface="Open Sans"/>
              </a:rPr>
              <a:t>Ordering provider stays in the loop</a:t>
            </a:r>
            <a:r>
              <a:rPr lang="en" sz="3600">
                <a:solidFill>
                  <a:srgbClr val="434343"/>
                </a:solidFill>
                <a:latin typeface="Roboto Slab"/>
                <a:ea typeface="Roboto Slab"/>
                <a:cs typeface="Roboto Slab"/>
                <a:sym typeface="Roboto Slab"/>
              </a:rPr>
              <a:t/>
            </a:r>
            <a:br>
              <a:rPr lang="en" sz="3600">
                <a:solidFill>
                  <a:srgbClr val="434343"/>
                </a:solidFill>
                <a:latin typeface="Roboto Slab"/>
                <a:ea typeface="Roboto Slab"/>
                <a:cs typeface="Roboto Slab"/>
                <a:sym typeface="Roboto Slab"/>
              </a:rPr>
            </a:br>
            <a:r>
              <a:rPr lang="en" sz="1800">
                <a:solidFill>
                  <a:srgbClr val="434343"/>
                </a:solidFill>
                <a:latin typeface="Open Sans"/>
                <a:ea typeface="Open Sans"/>
                <a:cs typeface="Open Sans"/>
                <a:sym typeface="Open Sans"/>
              </a:rPr>
              <a:t>Audit log of all patient activity and consultation reports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6"/>
                                        </p:tgtEl>
                                        <p:attrNameLst>
                                          <p:attrName>style.visibility</p:attrName>
                                        </p:attrNameLst>
                                      </p:cBhvr>
                                      <p:to>
                                        <p:strVal val="visible"/>
                                      </p:to>
                                    </p:set>
                                    <p:animEffect transition="in" filter="fade">
                                      <p:cBhvr>
                                        <p:cTn id="7" dur="1000"/>
                                        <p:tgtEl>
                                          <p:spTgt spid="1226"/>
                                        </p:tgtEl>
                                      </p:cBhvr>
                                    </p:animEffect>
                                  </p:childTnLst>
                                </p:cTn>
                              </p:par>
                              <p:par>
                                <p:cTn id="8" presetID="10" presetClass="entr" presetSubtype="0" fill="hold" nodeType="withEffect">
                                  <p:stCondLst>
                                    <p:cond delay="0"/>
                                  </p:stCondLst>
                                  <p:childTnLst>
                                    <p:set>
                                      <p:cBhvr>
                                        <p:cTn id="9" dur="1" fill="hold">
                                          <p:stCondLst>
                                            <p:cond delay="0"/>
                                          </p:stCondLst>
                                        </p:cTn>
                                        <p:tgtEl>
                                          <p:spTgt spid="1225"/>
                                        </p:tgtEl>
                                        <p:attrNameLst>
                                          <p:attrName>style.visibility</p:attrName>
                                        </p:attrNameLst>
                                      </p:cBhvr>
                                      <p:to>
                                        <p:strVal val="visible"/>
                                      </p:to>
                                    </p:set>
                                    <p:animEffect transition="in" filter="fade">
                                      <p:cBhvr>
                                        <p:cTn id="10" dur="1000"/>
                                        <p:tgtEl>
                                          <p:spTgt spid="1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Shape 1234"/>
          <p:cNvSpPr txBox="1"/>
          <p:nvPr/>
        </p:nvSpPr>
        <p:spPr>
          <a:xfrm>
            <a:off x="209108" y="-1195653"/>
            <a:ext cx="8725800" cy="490500"/>
          </a:xfrm>
          <a:prstGeom prst="rect">
            <a:avLst/>
          </a:prstGeom>
          <a:noFill/>
          <a:ln>
            <a:noFill/>
          </a:ln>
        </p:spPr>
        <p:txBody>
          <a:bodyPr lIns="91425" tIns="45700" rIns="91425" bIns="45700" anchor="t" anchorCtr="0">
            <a:noAutofit/>
          </a:bodyPr>
          <a:lstStyle/>
          <a:p>
            <a:pPr lvl="0" rtl="0">
              <a:spcBef>
                <a:spcPts val="0"/>
              </a:spcBef>
              <a:buNone/>
            </a:pPr>
            <a:r>
              <a:rPr lang="en" sz="3600">
                <a:solidFill>
                  <a:srgbClr val="01BEBD"/>
                </a:solidFill>
                <a:latin typeface="Roboto Slab"/>
                <a:ea typeface="Roboto Slab"/>
                <a:cs typeface="Roboto Slab"/>
                <a:sym typeface="Roboto Slab"/>
              </a:rPr>
              <a:t>Patient-friendly Reports</a:t>
            </a:r>
          </a:p>
        </p:txBody>
      </p:sp>
      <p:sp>
        <p:nvSpPr>
          <p:cNvPr id="1235" name="Shape 1235"/>
          <p:cNvSpPr txBox="1"/>
          <p:nvPr/>
        </p:nvSpPr>
        <p:spPr>
          <a:xfrm>
            <a:off x="590394" y="162784"/>
            <a:ext cx="3391200" cy="476700"/>
          </a:xfrm>
          <a:prstGeom prst="rect">
            <a:avLst/>
          </a:prstGeom>
          <a:noFill/>
          <a:ln>
            <a:noFill/>
          </a:ln>
        </p:spPr>
        <p:txBody>
          <a:bodyPr lIns="91425" tIns="45700" rIns="91425" bIns="45700" anchor="t" anchorCtr="0">
            <a:noAutofit/>
          </a:bodyPr>
          <a:lstStyle/>
          <a:p>
            <a:pPr marL="0" marR="0" lvl="0" indent="0" algn="ctr" rtl="0">
              <a:lnSpc>
                <a:spcPct val="100000"/>
              </a:lnSpc>
              <a:spcBef>
                <a:spcPts val="1000"/>
              </a:spcBef>
              <a:spcAft>
                <a:spcPts val="0"/>
              </a:spcAft>
              <a:buClr>
                <a:srgbClr val="535961"/>
              </a:buClr>
              <a:buSzPct val="25000"/>
              <a:buFont typeface="Arial"/>
              <a:buNone/>
            </a:pPr>
            <a:r>
              <a:rPr lang="en" sz="1800" b="1">
                <a:solidFill>
                  <a:srgbClr val="535961"/>
                </a:solidFill>
                <a:latin typeface="Open Sans"/>
                <a:ea typeface="Open Sans"/>
                <a:cs typeface="Open Sans"/>
                <a:sym typeface="Open Sans"/>
              </a:rPr>
              <a:t>Traditional results</a:t>
            </a:r>
          </a:p>
          <a:p>
            <a:pPr lvl="0" algn="ctr" rtl="0">
              <a:spcBef>
                <a:spcPts val="1000"/>
              </a:spcBef>
              <a:buClr>
                <a:srgbClr val="535961"/>
              </a:buClr>
              <a:buFont typeface="Arial"/>
              <a:buNone/>
            </a:pPr>
            <a:r>
              <a:rPr lang="en">
                <a:solidFill>
                  <a:srgbClr val="535961"/>
                </a:solidFill>
                <a:latin typeface="Open Sans"/>
                <a:ea typeface="Open Sans"/>
                <a:cs typeface="Open Sans"/>
                <a:sym typeface="Open Sans"/>
              </a:rPr>
              <a:t>Cluttered, unclear results </a:t>
            </a:r>
            <a:br>
              <a:rPr lang="en">
                <a:solidFill>
                  <a:srgbClr val="535961"/>
                </a:solidFill>
                <a:latin typeface="Open Sans"/>
                <a:ea typeface="Open Sans"/>
                <a:cs typeface="Open Sans"/>
                <a:sym typeface="Open Sans"/>
              </a:rPr>
            </a:br>
            <a:r>
              <a:rPr lang="en">
                <a:solidFill>
                  <a:srgbClr val="535961"/>
                </a:solidFill>
                <a:latin typeface="Open Sans"/>
                <a:ea typeface="Open Sans"/>
                <a:cs typeface="Open Sans"/>
                <a:sym typeface="Open Sans"/>
              </a:rPr>
              <a:t>with no follow up</a:t>
            </a:r>
          </a:p>
          <a:p>
            <a:pPr marL="0" marR="0" lvl="0" indent="0" algn="ctr" rtl="0">
              <a:lnSpc>
                <a:spcPct val="100000"/>
              </a:lnSpc>
              <a:spcBef>
                <a:spcPts val="1000"/>
              </a:spcBef>
              <a:spcAft>
                <a:spcPts val="0"/>
              </a:spcAft>
              <a:buClr>
                <a:srgbClr val="535961"/>
              </a:buClr>
              <a:buFont typeface="Arial"/>
              <a:buNone/>
            </a:pPr>
            <a:endParaRPr sz="1800" b="1">
              <a:solidFill>
                <a:srgbClr val="535961"/>
              </a:solidFill>
              <a:latin typeface="Open Sans"/>
              <a:ea typeface="Open Sans"/>
              <a:cs typeface="Open Sans"/>
              <a:sym typeface="Open Sans"/>
            </a:endParaRPr>
          </a:p>
        </p:txBody>
      </p:sp>
      <p:sp>
        <p:nvSpPr>
          <p:cNvPr id="1236" name="Shape 1236"/>
          <p:cNvSpPr txBox="1"/>
          <p:nvPr/>
        </p:nvSpPr>
        <p:spPr>
          <a:xfrm>
            <a:off x="5162396" y="162784"/>
            <a:ext cx="3391200" cy="476700"/>
          </a:xfrm>
          <a:prstGeom prst="rect">
            <a:avLst/>
          </a:prstGeom>
          <a:noFill/>
          <a:ln>
            <a:noFill/>
          </a:ln>
        </p:spPr>
        <p:txBody>
          <a:bodyPr lIns="91425" tIns="45700" rIns="91425" bIns="45700" anchor="t" anchorCtr="0">
            <a:noAutofit/>
          </a:bodyPr>
          <a:lstStyle/>
          <a:p>
            <a:pPr marL="0" marR="0" lvl="0" indent="0" algn="ctr" rtl="0">
              <a:lnSpc>
                <a:spcPct val="100000"/>
              </a:lnSpc>
              <a:spcBef>
                <a:spcPts val="1000"/>
              </a:spcBef>
              <a:spcAft>
                <a:spcPts val="0"/>
              </a:spcAft>
              <a:buClr>
                <a:srgbClr val="FFFFFF"/>
              </a:buClr>
              <a:buSzPct val="25000"/>
              <a:buFont typeface="Arial"/>
              <a:buNone/>
            </a:pPr>
            <a:r>
              <a:rPr lang="en" sz="1800" b="1">
                <a:solidFill>
                  <a:srgbClr val="3DB5AD"/>
                </a:solidFill>
                <a:latin typeface="Open Sans"/>
                <a:ea typeface="Open Sans"/>
                <a:cs typeface="Open Sans"/>
                <a:sym typeface="Open Sans"/>
              </a:rPr>
              <a:t>Counsyl results</a:t>
            </a:r>
          </a:p>
          <a:p>
            <a:pPr lvl="0" algn="ctr" rtl="0">
              <a:spcBef>
                <a:spcPts val="1000"/>
              </a:spcBef>
              <a:buClr>
                <a:schemeClr val="lt1"/>
              </a:buClr>
              <a:buFont typeface="Arial"/>
              <a:buNone/>
            </a:pPr>
            <a:r>
              <a:rPr lang="en">
                <a:solidFill>
                  <a:srgbClr val="666666"/>
                </a:solidFill>
                <a:latin typeface="Open Sans"/>
                <a:ea typeface="Open Sans"/>
                <a:cs typeface="Open Sans"/>
                <a:sym typeface="Open Sans"/>
              </a:rPr>
              <a:t>Clear, patient friendly </a:t>
            </a:r>
            <a:br>
              <a:rPr lang="en">
                <a:solidFill>
                  <a:srgbClr val="666666"/>
                </a:solidFill>
                <a:latin typeface="Open Sans"/>
                <a:ea typeface="Open Sans"/>
                <a:cs typeface="Open Sans"/>
                <a:sym typeface="Open Sans"/>
              </a:rPr>
            </a:br>
            <a:r>
              <a:rPr lang="en">
                <a:solidFill>
                  <a:srgbClr val="666666"/>
                </a:solidFill>
                <a:latin typeface="Open Sans"/>
                <a:ea typeface="Open Sans"/>
                <a:cs typeface="Open Sans"/>
                <a:sym typeface="Open Sans"/>
              </a:rPr>
              <a:t>explanation of results</a:t>
            </a:r>
          </a:p>
          <a:p>
            <a:pPr marL="0" marR="0" lvl="0" indent="0" algn="ctr" rtl="0">
              <a:lnSpc>
                <a:spcPct val="100000"/>
              </a:lnSpc>
              <a:spcBef>
                <a:spcPts val="1000"/>
              </a:spcBef>
              <a:spcAft>
                <a:spcPts val="0"/>
              </a:spcAft>
              <a:buClr>
                <a:srgbClr val="FFFFFF"/>
              </a:buClr>
              <a:buFont typeface="Arial"/>
              <a:buNone/>
            </a:pPr>
            <a:endParaRPr sz="1800">
              <a:solidFill>
                <a:srgbClr val="3DB5AD"/>
              </a:solidFill>
              <a:latin typeface="Open Sans"/>
              <a:ea typeface="Open Sans"/>
              <a:cs typeface="Open Sans"/>
              <a:sym typeface="Open Sans"/>
            </a:endParaRPr>
          </a:p>
        </p:txBody>
      </p:sp>
      <p:pic>
        <p:nvPicPr>
          <p:cNvPr id="1237" name="Shape 1237" descr="Screen Shot 2016-01-29 at 5.59.36 PM.png"/>
          <p:cNvPicPr preferRelativeResize="0"/>
          <p:nvPr/>
        </p:nvPicPr>
        <p:blipFill>
          <a:blip r:embed="rId3">
            <a:alphaModFix/>
          </a:blip>
          <a:stretch>
            <a:fillRect/>
          </a:stretch>
        </p:blipFill>
        <p:spPr>
          <a:xfrm>
            <a:off x="12150475" y="1096675"/>
            <a:ext cx="2254761" cy="1999200"/>
          </a:xfrm>
          <a:prstGeom prst="rect">
            <a:avLst/>
          </a:prstGeom>
          <a:noFill/>
          <a:ln>
            <a:noFill/>
          </a:ln>
        </p:spPr>
      </p:pic>
      <p:pic>
        <p:nvPicPr>
          <p:cNvPr id="1238" name="Shape 1238" descr="Coun-026_v2_FPS_Sample Report_CFTR Positive.pdf-1.jpg"/>
          <p:cNvPicPr preferRelativeResize="0"/>
          <p:nvPr/>
        </p:nvPicPr>
        <p:blipFill rotWithShape="1">
          <a:blip r:embed="rId4">
            <a:alphaModFix/>
          </a:blip>
          <a:srcRect b="26530"/>
          <a:stretch/>
        </p:blipFill>
        <p:spPr>
          <a:xfrm>
            <a:off x="4870750" y="1409700"/>
            <a:ext cx="3974525" cy="3778797"/>
          </a:xfrm>
          <a:prstGeom prst="rect">
            <a:avLst/>
          </a:prstGeom>
          <a:noFill/>
          <a:ln w="9525" cap="flat" cmpd="sng">
            <a:solidFill>
              <a:srgbClr val="B7B7B7"/>
            </a:solidFill>
            <a:prstDash val="solid"/>
            <a:round/>
            <a:headEnd type="none" w="med" len="med"/>
            <a:tailEnd type="none" w="med" len="med"/>
          </a:ln>
        </p:spPr>
      </p:pic>
      <p:pic>
        <p:nvPicPr>
          <p:cNvPr id="1239" name="Shape 1239"/>
          <p:cNvPicPr preferRelativeResize="0"/>
          <p:nvPr/>
        </p:nvPicPr>
        <p:blipFill rotWithShape="1">
          <a:blip r:embed="rId5">
            <a:alphaModFix/>
          </a:blip>
          <a:srcRect l="5123" b="34482"/>
          <a:stretch/>
        </p:blipFill>
        <p:spPr>
          <a:xfrm>
            <a:off x="346350" y="1409705"/>
            <a:ext cx="3974400" cy="3778800"/>
          </a:xfrm>
          <a:prstGeom prst="rect">
            <a:avLst/>
          </a:prstGeom>
          <a:noFill/>
          <a:ln w="9525" cap="flat" cmpd="sng">
            <a:solidFill>
              <a:srgbClr val="B7BBC1"/>
            </a:solidFill>
            <a:prstDash val="solid"/>
            <a:round/>
            <a:headEnd type="none" w="med" len="med"/>
            <a:tailEnd type="none" w="med" len="me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Shape 1244"/>
          <p:cNvSpPr txBox="1"/>
          <p:nvPr/>
        </p:nvSpPr>
        <p:spPr>
          <a:xfrm>
            <a:off x="631481" y="734642"/>
            <a:ext cx="8469600" cy="2526000"/>
          </a:xfrm>
          <a:prstGeom prst="rect">
            <a:avLst/>
          </a:prstGeom>
          <a:noFill/>
          <a:ln>
            <a:noFill/>
          </a:ln>
        </p:spPr>
        <p:txBody>
          <a:bodyPr lIns="34275" tIns="34275" rIns="34275" bIns="34275" anchor="t" anchorCtr="0">
            <a:noAutofit/>
          </a:bodyPr>
          <a:lstStyle/>
          <a:p>
            <a:pPr marL="0" lvl="0" indent="0" rtl="0">
              <a:lnSpc>
                <a:spcPct val="150000"/>
              </a:lnSpc>
              <a:spcBef>
                <a:spcPts val="0"/>
              </a:spcBef>
              <a:spcAft>
                <a:spcPts val="400"/>
              </a:spcAft>
              <a:buNone/>
            </a:pPr>
            <a:r>
              <a:rPr lang="en" sz="2300">
                <a:latin typeface="Roboto Slab"/>
                <a:ea typeface="Roboto Slab"/>
                <a:cs typeface="Roboto Slab"/>
                <a:sym typeface="Roboto Slab"/>
              </a:rPr>
              <a:t>What about the Jewish Organizations?</a:t>
            </a:r>
          </a:p>
          <a:p>
            <a:pPr marL="177800" marR="0" lvl="0" indent="-196850" algn="l" rtl="0">
              <a:lnSpc>
                <a:spcPct val="115000"/>
              </a:lnSpc>
              <a:spcBef>
                <a:spcPts val="400"/>
              </a:spcBef>
              <a:spcAft>
                <a:spcPts val="0"/>
              </a:spcAft>
              <a:buClr>
                <a:schemeClr val="dk1"/>
              </a:buClr>
              <a:buSzPct val="100000"/>
              <a:buFont typeface="Roboto Slab"/>
              <a:buChar char="●"/>
            </a:pPr>
            <a:r>
              <a:rPr lang="en" sz="1700">
                <a:solidFill>
                  <a:schemeClr val="dk1"/>
                </a:solidFill>
                <a:latin typeface="Roboto Slab"/>
                <a:ea typeface="Roboto Slab"/>
                <a:cs typeface="Roboto Slab"/>
                <a:sym typeface="Roboto Slab"/>
              </a:rPr>
              <a:t>Have </a:t>
            </a:r>
            <a:r>
              <a:rPr lang="en" sz="1700" b="1">
                <a:solidFill>
                  <a:schemeClr val="dk1"/>
                </a:solidFill>
                <a:latin typeface="Roboto Slab"/>
                <a:ea typeface="Roboto Slab"/>
                <a:cs typeface="Roboto Slab"/>
                <a:sym typeface="Roboto Slab"/>
              </a:rPr>
              <a:t>all</a:t>
            </a:r>
            <a:r>
              <a:rPr lang="en" sz="1700">
                <a:solidFill>
                  <a:schemeClr val="dk1"/>
                </a:solidFill>
                <a:latin typeface="Roboto Slab"/>
                <a:ea typeface="Roboto Slab"/>
                <a:cs typeface="Roboto Slab"/>
                <a:sym typeface="Roboto Slab"/>
              </a:rPr>
              <a:t> 52 genes recommended by JGDC (Jewish Genetic Disease Consortium)</a:t>
            </a:r>
          </a:p>
          <a:p>
            <a:pPr marL="177800" marR="0" lvl="0" indent="-196850" algn="l" rtl="0">
              <a:lnSpc>
                <a:spcPct val="115000"/>
              </a:lnSpc>
              <a:spcBef>
                <a:spcPts val="400"/>
              </a:spcBef>
              <a:spcAft>
                <a:spcPts val="0"/>
              </a:spcAft>
              <a:buClr>
                <a:schemeClr val="dk1"/>
              </a:buClr>
              <a:buSzPct val="100000"/>
              <a:buFont typeface="Roboto Slab"/>
              <a:buChar char="●"/>
            </a:pPr>
            <a:r>
              <a:rPr lang="en" sz="1700" b="1">
                <a:solidFill>
                  <a:schemeClr val="dk1"/>
                </a:solidFill>
                <a:latin typeface="Roboto Slab"/>
                <a:ea typeface="Roboto Slab"/>
                <a:cs typeface="Roboto Slab"/>
                <a:sym typeface="Roboto Slab"/>
              </a:rPr>
              <a:t>New concept -</a:t>
            </a:r>
            <a:r>
              <a:rPr lang="en" sz="1700">
                <a:solidFill>
                  <a:schemeClr val="dk1"/>
                </a:solidFill>
                <a:latin typeface="Roboto Slab"/>
                <a:ea typeface="Roboto Slab"/>
                <a:cs typeface="Roboto Slab"/>
                <a:sym typeface="Roboto Slab"/>
              </a:rPr>
              <a:t> added &gt;45 Jewish genes as Opt-In (not on Universal Panel due to severity or clinical validity)</a:t>
            </a:r>
          </a:p>
          <a:p>
            <a:pPr marL="177800" marR="0" lvl="0" indent="-196850" algn="l" rtl="0">
              <a:lnSpc>
                <a:spcPct val="115000"/>
              </a:lnSpc>
              <a:spcBef>
                <a:spcPts val="400"/>
              </a:spcBef>
              <a:spcAft>
                <a:spcPts val="0"/>
              </a:spcAft>
              <a:buClr>
                <a:schemeClr val="dk1"/>
              </a:buClr>
              <a:buSzPct val="100000"/>
              <a:buFont typeface="Roboto Slab"/>
              <a:buChar char="●"/>
            </a:pPr>
            <a:r>
              <a:rPr lang="en" sz="1700">
                <a:solidFill>
                  <a:schemeClr val="dk1"/>
                </a:solidFill>
                <a:latin typeface="Roboto Slab"/>
                <a:ea typeface="Roboto Slab"/>
                <a:cs typeface="Roboto Slab"/>
                <a:sym typeface="Roboto Slab"/>
              </a:rPr>
              <a:t>2 Panels available for these organizations </a:t>
            </a:r>
            <a:r>
              <a:rPr lang="en" sz="1700" b="1">
                <a:solidFill>
                  <a:schemeClr val="dk1"/>
                </a:solidFill>
                <a:latin typeface="Roboto Slab"/>
                <a:ea typeface="Roboto Slab"/>
                <a:cs typeface="Roboto Slab"/>
                <a:sym typeface="Roboto Slab"/>
              </a:rPr>
              <a:t>only</a:t>
            </a:r>
            <a:r>
              <a:rPr lang="en" sz="1700">
                <a:solidFill>
                  <a:schemeClr val="dk1"/>
                </a:solidFill>
                <a:latin typeface="Roboto Slab"/>
                <a:ea typeface="Roboto Slab"/>
                <a:cs typeface="Roboto Slab"/>
                <a:sym typeface="Roboto Slab"/>
              </a:rPr>
              <a:t> - need </a:t>
            </a:r>
            <a:r>
              <a:rPr lang="en" sz="1700" b="1">
                <a:solidFill>
                  <a:schemeClr val="dk1"/>
                </a:solidFill>
                <a:latin typeface="Roboto Slab"/>
                <a:ea typeface="Roboto Slab"/>
                <a:cs typeface="Roboto Slab"/>
                <a:sym typeface="Roboto Slab"/>
              </a:rPr>
              <a:t>approval.</a:t>
            </a:r>
          </a:p>
          <a:p>
            <a:pPr marL="342900" lvl="1" indent="-196850" rtl="0">
              <a:lnSpc>
                <a:spcPct val="115000"/>
              </a:lnSpc>
              <a:spcBef>
                <a:spcPts val="400"/>
              </a:spcBef>
              <a:buClr>
                <a:schemeClr val="dk1"/>
              </a:buClr>
              <a:buSzPct val="100000"/>
              <a:buFont typeface="Roboto Slab"/>
              <a:buChar char="○"/>
            </a:pPr>
            <a:r>
              <a:rPr lang="en" sz="1700">
                <a:solidFill>
                  <a:schemeClr val="dk1"/>
                </a:solidFill>
                <a:latin typeface="Roboto Slab"/>
                <a:ea typeface="Roboto Slab"/>
                <a:cs typeface="Roboto Slab"/>
                <a:sym typeface="Roboto Slab"/>
              </a:rPr>
              <a:t>Expanded Jewish Panel: &gt;105 genes (Jewish genes on Universal Panel + Jewish genes on Opt-In).</a:t>
            </a:r>
          </a:p>
          <a:p>
            <a:pPr marL="685800" lvl="3" indent="-196850" rtl="0">
              <a:lnSpc>
                <a:spcPct val="115000"/>
              </a:lnSpc>
              <a:spcBef>
                <a:spcPts val="400"/>
              </a:spcBef>
              <a:buClr>
                <a:schemeClr val="dk1"/>
              </a:buClr>
              <a:buSzPct val="100000"/>
              <a:buFont typeface="Roboto Slab"/>
              <a:buChar char="●"/>
            </a:pPr>
            <a:r>
              <a:rPr lang="en" sz="1700">
                <a:solidFill>
                  <a:schemeClr val="dk1"/>
                </a:solidFill>
                <a:latin typeface="Roboto Slab"/>
                <a:ea typeface="Roboto Slab"/>
                <a:cs typeface="Roboto Slab"/>
                <a:sym typeface="Roboto Slab"/>
              </a:rPr>
              <a:t>We have the </a:t>
            </a:r>
            <a:r>
              <a:rPr lang="en" sz="1700" b="1">
                <a:solidFill>
                  <a:schemeClr val="dk1"/>
                </a:solidFill>
                <a:latin typeface="Roboto Slab"/>
                <a:ea typeface="Roboto Slab"/>
                <a:cs typeface="Roboto Slab"/>
                <a:sym typeface="Roboto Slab"/>
              </a:rPr>
              <a:t>largest “</a:t>
            </a:r>
            <a:r>
              <a:rPr lang="en" sz="1700">
                <a:solidFill>
                  <a:schemeClr val="dk1"/>
                </a:solidFill>
                <a:latin typeface="Roboto Slab"/>
                <a:ea typeface="Roboto Slab"/>
                <a:cs typeface="Roboto Slab"/>
                <a:sym typeface="Roboto Slab"/>
              </a:rPr>
              <a:t>Expanded Jewish Panel” (Natera has 96 genes)!!!</a:t>
            </a:r>
          </a:p>
          <a:p>
            <a:pPr marL="342900" marR="0" lvl="1" indent="-196850" algn="l" rtl="0">
              <a:lnSpc>
                <a:spcPct val="115000"/>
              </a:lnSpc>
              <a:spcBef>
                <a:spcPts val="400"/>
              </a:spcBef>
              <a:spcAft>
                <a:spcPts val="0"/>
              </a:spcAft>
              <a:buClr>
                <a:schemeClr val="dk1"/>
              </a:buClr>
              <a:buSzPct val="100000"/>
              <a:buFont typeface="Roboto Slab"/>
              <a:buChar char="○"/>
            </a:pPr>
            <a:r>
              <a:rPr lang="en" sz="1700">
                <a:solidFill>
                  <a:schemeClr val="dk1"/>
                </a:solidFill>
                <a:latin typeface="Roboto Slab"/>
                <a:ea typeface="Roboto Slab"/>
                <a:cs typeface="Roboto Slab"/>
                <a:sym typeface="Roboto Slab"/>
              </a:rPr>
              <a:t>Universal + Expanded Jewish Panel (&gt;225 genes)</a:t>
            </a:r>
          </a:p>
          <a:p>
            <a:pPr lvl="0" rtl="0">
              <a:lnSpc>
                <a:spcPct val="115000"/>
              </a:lnSpc>
              <a:spcBef>
                <a:spcPts val="400"/>
              </a:spcBef>
              <a:buNone/>
            </a:pPr>
            <a:endParaRPr sz="1300">
              <a:solidFill>
                <a:schemeClr val="dk1"/>
              </a:solidFill>
              <a:latin typeface="Roboto Slab"/>
              <a:ea typeface="Roboto Slab"/>
              <a:cs typeface="Roboto Slab"/>
              <a:sym typeface="Roboto Slab"/>
            </a:endParaRPr>
          </a:p>
          <a:p>
            <a:pPr marL="177800" lvl="0" indent="0" rtl="0">
              <a:lnSpc>
                <a:spcPct val="115000"/>
              </a:lnSpc>
              <a:spcBef>
                <a:spcPts val="0"/>
              </a:spcBef>
              <a:buNone/>
            </a:pPr>
            <a:endParaRPr sz="1300">
              <a:solidFill>
                <a:schemeClr val="dk1"/>
              </a:solidFill>
              <a:latin typeface="Roboto Slab"/>
              <a:ea typeface="Roboto Slab"/>
              <a:cs typeface="Roboto Slab"/>
              <a:sym typeface="Roboto Slab"/>
            </a:endParaRPr>
          </a:p>
        </p:txBody>
      </p:sp>
      <p:sp>
        <p:nvSpPr>
          <p:cNvPr id="1245" name="Shape 1245"/>
          <p:cNvSpPr txBox="1">
            <a:spLocks noGrp="1"/>
          </p:cNvSpPr>
          <p:nvPr>
            <p:ph type="sldNum" idx="12"/>
          </p:nvPr>
        </p:nvSpPr>
        <p:spPr>
          <a:xfrm>
            <a:off x="8610055" y="4754437"/>
            <a:ext cx="230400" cy="168900"/>
          </a:xfrm>
          <a:prstGeom prst="rect">
            <a:avLst/>
          </a:prstGeom>
        </p:spPr>
        <p:txBody>
          <a:bodyPr lIns="19050" tIns="19050" rIns="19050" bIns="19050" anchor="t" anchorCtr="0">
            <a:noAutofit/>
          </a:bodyPr>
          <a:lstStyle/>
          <a:p>
            <a:pPr lvl="0" rtl="0">
              <a:spcBef>
                <a:spcPts val="0"/>
              </a:spcBef>
              <a:buClr>
                <a:srgbClr val="3DB5AD"/>
              </a:buClr>
              <a:buSzPct val="25000"/>
              <a:buFont typeface="Arial"/>
              <a:buNone/>
            </a:pPr>
            <a:fld id="{00000000-1234-1234-1234-123412341234}" type="slidenum">
              <a:rPr lang="en"/>
              <a:t>42</a:t>
            </a:fld>
            <a:endParaRPr lang="en"/>
          </a:p>
        </p:txBody>
      </p:sp>
      <p:sp>
        <p:nvSpPr>
          <p:cNvPr id="1246" name="Shape 1246"/>
          <p:cNvSpPr txBox="1">
            <a:spLocks noGrp="1"/>
          </p:cNvSpPr>
          <p:nvPr>
            <p:ph type="subTitle" idx="1"/>
          </p:nvPr>
        </p:nvSpPr>
        <p:spPr>
          <a:xfrm>
            <a:off x="476250" y="371568"/>
            <a:ext cx="2757300" cy="273300"/>
          </a:xfrm>
          <a:prstGeom prst="rect">
            <a:avLst/>
          </a:prstGeom>
        </p:spPr>
        <p:txBody>
          <a:bodyPr lIns="34275" tIns="34275" rIns="34275" bIns="34275" anchor="ctr" anchorCtr="0">
            <a:noAutofit/>
          </a:bodyPr>
          <a:lstStyle/>
          <a:p>
            <a:pPr lvl="0" rtl="0">
              <a:spcBef>
                <a:spcPts val="0"/>
              </a:spcBef>
              <a:buNone/>
            </a:pPr>
            <a:r>
              <a:rPr lang="en"/>
              <a:t>Disease Selection &amp; Panel Updates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1" name="Shape 1251"/>
          <p:cNvSpPr txBox="1"/>
          <p:nvPr/>
        </p:nvSpPr>
        <p:spPr>
          <a:xfrm>
            <a:off x="225525" y="2267925"/>
            <a:ext cx="3476700" cy="783300"/>
          </a:xfrm>
          <a:prstGeom prst="rect">
            <a:avLst/>
          </a:prstGeom>
          <a:noFill/>
          <a:ln>
            <a:noFill/>
          </a:ln>
        </p:spPr>
        <p:txBody>
          <a:bodyPr lIns="91425" tIns="45700" rIns="91425" bIns="45700" anchor="t" anchorCtr="0">
            <a:noAutofit/>
          </a:bodyPr>
          <a:lstStyle/>
          <a:p>
            <a:pPr marL="0" marR="0" lvl="0" indent="-69850" algn="l" rtl="0">
              <a:lnSpc>
                <a:spcPct val="100000"/>
              </a:lnSpc>
              <a:spcBef>
                <a:spcPts val="0"/>
              </a:spcBef>
              <a:spcAft>
                <a:spcPts val="0"/>
              </a:spcAft>
              <a:buClr>
                <a:srgbClr val="000000"/>
              </a:buClr>
              <a:buSzPct val="36666"/>
              <a:buFont typeface="Arial"/>
              <a:buNone/>
            </a:pPr>
            <a:r>
              <a:rPr lang="en" sz="3000">
                <a:solidFill>
                  <a:schemeClr val="dk1"/>
                </a:solidFill>
                <a:latin typeface="Roboto Slab"/>
                <a:ea typeface="Roboto Slab"/>
                <a:cs typeface="Roboto Slab"/>
                <a:sym typeface="Roboto Slab"/>
              </a:rPr>
              <a:t>Our philosophy</a:t>
            </a:r>
          </a:p>
        </p:txBody>
      </p:sp>
      <p:sp>
        <p:nvSpPr>
          <p:cNvPr id="1252" name="Shape 1252"/>
          <p:cNvSpPr/>
          <p:nvPr/>
        </p:nvSpPr>
        <p:spPr>
          <a:xfrm>
            <a:off x="3961350" y="231900"/>
            <a:ext cx="457200" cy="447600"/>
          </a:xfrm>
          <a:prstGeom prst="ellipse">
            <a:avLst/>
          </a:prstGeom>
          <a:noFill/>
          <a:ln w="19050" cap="flat" cmpd="sng">
            <a:solidFill>
              <a:srgbClr val="F1CD65"/>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solidFill>
                  <a:schemeClr val="dk1"/>
                </a:solidFill>
                <a:latin typeface="Roboto Slab"/>
                <a:ea typeface="Roboto Slab"/>
                <a:cs typeface="Roboto Slab"/>
                <a:sym typeface="Roboto Slab"/>
              </a:rPr>
              <a:t>1</a:t>
            </a:r>
          </a:p>
        </p:txBody>
      </p:sp>
      <p:sp>
        <p:nvSpPr>
          <p:cNvPr id="1253" name="Shape 1253"/>
          <p:cNvSpPr/>
          <p:nvPr/>
        </p:nvSpPr>
        <p:spPr>
          <a:xfrm>
            <a:off x="3961350" y="1569016"/>
            <a:ext cx="457200" cy="447600"/>
          </a:xfrm>
          <a:prstGeom prst="ellipse">
            <a:avLst/>
          </a:prstGeom>
          <a:noFill/>
          <a:ln w="19050" cap="flat" cmpd="sng">
            <a:solidFill>
              <a:srgbClr val="F1CD65"/>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solidFill>
                  <a:schemeClr val="dk1"/>
                </a:solidFill>
                <a:latin typeface="Roboto Slab"/>
                <a:ea typeface="Roboto Slab"/>
                <a:cs typeface="Roboto Slab"/>
                <a:sym typeface="Roboto Slab"/>
              </a:rPr>
              <a:t>2</a:t>
            </a:r>
          </a:p>
        </p:txBody>
      </p:sp>
      <p:sp>
        <p:nvSpPr>
          <p:cNvPr id="1254" name="Shape 1254"/>
          <p:cNvSpPr/>
          <p:nvPr/>
        </p:nvSpPr>
        <p:spPr>
          <a:xfrm>
            <a:off x="3961350" y="2694250"/>
            <a:ext cx="457200" cy="447600"/>
          </a:xfrm>
          <a:prstGeom prst="ellipse">
            <a:avLst/>
          </a:prstGeom>
          <a:noFill/>
          <a:ln w="19050" cap="flat" cmpd="sng">
            <a:solidFill>
              <a:srgbClr val="F1CD65"/>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solidFill>
                  <a:schemeClr val="dk1"/>
                </a:solidFill>
                <a:latin typeface="Roboto Slab"/>
                <a:ea typeface="Roboto Slab"/>
                <a:cs typeface="Roboto Slab"/>
                <a:sym typeface="Roboto Slab"/>
              </a:rPr>
              <a:t>3</a:t>
            </a:r>
          </a:p>
        </p:txBody>
      </p:sp>
      <p:sp>
        <p:nvSpPr>
          <p:cNvPr id="1255" name="Shape 1255"/>
          <p:cNvSpPr/>
          <p:nvPr/>
        </p:nvSpPr>
        <p:spPr>
          <a:xfrm>
            <a:off x="3961350" y="4103480"/>
            <a:ext cx="457200" cy="447600"/>
          </a:xfrm>
          <a:prstGeom prst="ellipse">
            <a:avLst/>
          </a:prstGeom>
          <a:noFill/>
          <a:ln w="19050" cap="flat" cmpd="sng">
            <a:solidFill>
              <a:srgbClr val="F1CD65"/>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solidFill>
                  <a:schemeClr val="dk1"/>
                </a:solidFill>
                <a:latin typeface="Roboto Slab"/>
                <a:ea typeface="Roboto Slab"/>
                <a:cs typeface="Roboto Slab"/>
                <a:sym typeface="Roboto Slab"/>
              </a:rPr>
              <a:t>4</a:t>
            </a:r>
          </a:p>
        </p:txBody>
      </p:sp>
      <p:sp>
        <p:nvSpPr>
          <p:cNvPr id="1256" name="Shape 1256"/>
          <p:cNvSpPr txBox="1"/>
          <p:nvPr/>
        </p:nvSpPr>
        <p:spPr>
          <a:xfrm>
            <a:off x="377925" y="3146550"/>
            <a:ext cx="2914800" cy="1328400"/>
          </a:xfrm>
          <a:prstGeom prst="rect">
            <a:avLst/>
          </a:prstGeom>
          <a:noFill/>
          <a:ln>
            <a:noFill/>
          </a:ln>
        </p:spPr>
        <p:txBody>
          <a:bodyPr lIns="91425" tIns="91425" rIns="91425" bIns="91425" anchor="t" anchorCtr="0">
            <a:noAutofit/>
          </a:bodyPr>
          <a:lstStyle/>
          <a:p>
            <a:pPr lvl="0" rtl="0">
              <a:spcBef>
                <a:spcPts val="0"/>
              </a:spcBef>
              <a:buNone/>
            </a:pPr>
            <a:r>
              <a:rPr lang="en" sz="1800">
                <a:solidFill>
                  <a:schemeClr val="dk1"/>
                </a:solidFill>
                <a:latin typeface="Roboto Slab"/>
                <a:ea typeface="Roboto Slab"/>
                <a:cs typeface="Roboto Slab"/>
                <a:sym typeface="Roboto Slab"/>
              </a:rPr>
              <a:t>Counsyl is committed to </a:t>
            </a:r>
            <a:br>
              <a:rPr lang="en" sz="1800">
                <a:solidFill>
                  <a:schemeClr val="dk1"/>
                </a:solidFill>
                <a:latin typeface="Roboto Slab"/>
                <a:ea typeface="Roboto Slab"/>
                <a:cs typeface="Roboto Slab"/>
                <a:sym typeface="Roboto Slab"/>
              </a:rPr>
            </a:br>
            <a:r>
              <a:rPr lang="en" sz="1800">
                <a:solidFill>
                  <a:schemeClr val="dk1"/>
                </a:solidFill>
                <a:latin typeface="Roboto Slab"/>
                <a:ea typeface="Roboto Slab"/>
                <a:cs typeface="Roboto Slab"/>
                <a:sym typeface="Roboto Slab"/>
              </a:rPr>
              <a:t>moving ECS forward </a:t>
            </a:r>
            <a:br>
              <a:rPr lang="en" sz="1800">
                <a:solidFill>
                  <a:schemeClr val="dk1"/>
                </a:solidFill>
                <a:latin typeface="Roboto Slab"/>
                <a:ea typeface="Roboto Slab"/>
                <a:cs typeface="Roboto Slab"/>
                <a:sym typeface="Roboto Slab"/>
              </a:rPr>
            </a:br>
            <a:r>
              <a:rPr lang="en" sz="1800">
                <a:solidFill>
                  <a:schemeClr val="dk1"/>
                </a:solidFill>
                <a:latin typeface="Roboto Slab"/>
                <a:ea typeface="Roboto Slab"/>
                <a:cs typeface="Roboto Slab"/>
                <a:sym typeface="Roboto Slab"/>
              </a:rPr>
              <a:t>in a responsible way</a:t>
            </a:r>
          </a:p>
        </p:txBody>
      </p:sp>
      <p:cxnSp>
        <p:nvCxnSpPr>
          <p:cNvPr id="1257" name="Shape 1257"/>
          <p:cNvCxnSpPr/>
          <p:nvPr/>
        </p:nvCxnSpPr>
        <p:spPr>
          <a:xfrm>
            <a:off x="375275" y="3267125"/>
            <a:ext cx="4800" cy="765300"/>
          </a:xfrm>
          <a:prstGeom prst="straightConnector1">
            <a:avLst/>
          </a:prstGeom>
          <a:noFill/>
          <a:ln w="38100" cap="flat" cmpd="sng">
            <a:solidFill>
              <a:srgbClr val="236E77"/>
            </a:solidFill>
            <a:prstDash val="solid"/>
            <a:round/>
            <a:headEnd type="none" w="lg" len="lg"/>
            <a:tailEnd type="none" w="lg" len="lg"/>
          </a:ln>
        </p:spPr>
      </p:cxnSp>
      <p:sp>
        <p:nvSpPr>
          <p:cNvPr id="1258" name="Shape 1258"/>
          <p:cNvSpPr txBox="1"/>
          <p:nvPr/>
        </p:nvSpPr>
        <p:spPr>
          <a:xfrm>
            <a:off x="4240875" y="5050"/>
            <a:ext cx="4899300" cy="4654800"/>
          </a:xfrm>
          <a:prstGeom prst="rect">
            <a:avLst/>
          </a:prstGeom>
          <a:noFill/>
          <a:ln>
            <a:noFill/>
          </a:ln>
        </p:spPr>
        <p:txBody>
          <a:bodyPr lIns="91425" tIns="91425" rIns="91425" bIns="91425" anchor="t" anchorCtr="0">
            <a:noAutofit/>
          </a:bodyPr>
          <a:lstStyle/>
          <a:p>
            <a:pPr marL="457200" lvl="0" indent="-69850" rtl="0">
              <a:lnSpc>
                <a:spcPct val="115000"/>
              </a:lnSpc>
              <a:spcBef>
                <a:spcPts val="1000"/>
              </a:spcBef>
              <a:spcAft>
                <a:spcPts val="1000"/>
              </a:spcAft>
              <a:buClr>
                <a:srgbClr val="000000"/>
              </a:buClr>
              <a:buSzPct val="64705"/>
              <a:buFont typeface="Arial"/>
              <a:buNone/>
            </a:pPr>
            <a:r>
              <a:rPr lang="en" sz="1700">
                <a:solidFill>
                  <a:srgbClr val="FFFFFF"/>
                </a:solidFill>
                <a:latin typeface="Open Sans"/>
                <a:ea typeface="Open Sans"/>
                <a:cs typeface="Open Sans"/>
                <a:sym typeface="Open Sans"/>
              </a:rPr>
              <a:t>Challenge ourselves to </a:t>
            </a:r>
            <a:r>
              <a:rPr lang="en" sz="1700" b="1">
                <a:solidFill>
                  <a:srgbClr val="FFFFFF"/>
                </a:solidFill>
                <a:latin typeface="Open Sans"/>
                <a:ea typeface="Open Sans"/>
                <a:cs typeface="Open Sans"/>
                <a:sym typeface="Open Sans"/>
              </a:rPr>
              <a:t>further maximize detection of at-risk couples (ARC), while minimizing residual risk</a:t>
            </a:r>
            <a:br>
              <a:rPr lang="en" sz="1700" b="1">
                <a:solidFill>
                  <a:srgbClr val="FFFFFF"/>
                </a:solidFill>
                <a:latin typeface="Open Sans"/>
                <a:ea typeface="Open Sans"/>
                <a:cs typeface="Open Sans"/>
                <a:sym typeface="Open Sans"/>
              </a:rPr>
            </a:br>
            <a:endParaRPr lang="en" sz="1700" b="1">
              <a:solidFill>
                <a:srgbClr val="FFFFFF"/>
              </a:solidFill>
              <a:latin typeface="Open Sans"/>
              <a:ea typeface="Open Sans"/>
              <a:cs typeface="Open Sans"/>
              <a:sym typeface="Open Sans"/>
            </a:endParaRPr>
          </a:p>
          <a:p>
            <a:pPr marL="457200" marR="0" lvl="0" indent="-69850" rtl="0">
              <a:lnSpc>
                <a:spcPct val="115000"/>
              </a:lnSpc>
              <a:spcBef>
                <a:spcPts val="1000"/>
              </a:spcBef>
              <a:spcAft>
                <a:spcPts val="1000"/>
              </a:spcAft>
              <a:buClr>
                <a:srgbClr val="000000"/>
              </a:buClr>
              <a:buSzPct val="64705"/>
              <a:buFont typeface="Arial"/>
              <a:buNone/>
            </a:pPr>
            <a:r>
              <a:rPr lang="en" sz="1700">
                <a:solidFill>
                  <a:srgbClr val="FFFFFF"/>
                </a:solidFill>
                <a:latin typeface="Open Sans"/>
                <a:ea typeface="Open Sans"/>
                <a:cs typeface="Open Sans"/>
                <a:sym typeface="Open Sans"/>
              </a:rPr>
              <a:t>Focus on</a:t>
            </a:r>
            <a:r>
              <a:rPr lang="en" sz="1700" b="1">
                <a:solidFill>
                  <a:srgbClr val="FFFFFF"/>
                </a:solidFill>
                <a:latin typeface="Open Sans"/>
                <a:ea typeface="Open Sans"/>
                <a:cs typeface="Open Sans"/>
                <a:sym typeface="Open Sans"/>
              </a:rPr>
              <a:t> serious, prevalent disorders </a:t>
            </a:r>
            <a:r>
              <a:rPr lang="en" sz="1700">
                <a:solidFill>
                  <a:srgbClr val="FFFFFF"/>
                </a:solidFill>
                <a:latin typeface="Open Sans"/>
                <a:ea typeface="Open Sans"/>
                <a:cs typeface="Open Sans"/>
                <a:sym typeface="Open Sans"/>
              </a:rPr>
              <a:t>that are </a:t>
            </a:r>
            <a:r>
              <a:rPr lang="en" sz="1700" b="1">
                <a:solidFill>
                  <a:srgbClr val="FFFFFF"/>
                </a:solidFill>
                <a:latin typeface="Open Sans"/>
                <a:ea typeface="Open Sans"/>
                <a:cs typeface="Open Sans"/>
                <a:sym typeface="Open Sans"/>
              </a:rPr>
              <a:t>actionable </a:t>
            </a:r>
          </a:p>
          <a:p>
            <a:pPr marL="457200" marR="0" lvl="0" indent="-69850" rtl="0">
              <a:lnSpc>
                <a:spcPct val="115000"/>
              </a:lnSpc>
              <a:spcBef>
                <a:spcPts val="1000"/>
              </a:spcBef>
              <a:spcAft>
                <a:spcPts val="1000"/>
              </a:spcAft>
              <a:buClr>
                <a:srgbClr val="000000"/>
              </a:buClr>
              <a:buFont typeface="Arial"/>
              <a:buNone/>
            </a:pPr>
            <a:endParaRPr sz="1700" b="1">
              <a:solidFill>
                <a:srgbClr val="FFFFFF"/>
              </a:solidFill>
              <a:latin typeface="Open Sans"/>
              <a:ea typeface="Open Sans"/>
              <a:cs typeface="Open Sans"/>
              <a:sym typeface="Open Sans"/>
            </a:endParaRPr>
          </a:p>
          <a:p>
            <a:pPr marL="457200" marR="0" lvl="0" indent="-69850" rtl="0">
              <a:lnSpc>
                <a:spcPct val="115000"/>
              </a:lnSpc>
              <a:spcBef>
                <a:spcPts val="1000"/>
              </a:spcBef>
              <a:spcAft>
                <a:spcPts val="1000"/>
              </a:spcAft>
              <a:buClr>
                <a:srgbClr val="000000"/>
              </a:buClr>
              <a:buSzPct val="64705"/>
              <a:buFont typeface="Arial"/>
              <a:buNone/>
            </a:pPr>
            <a:r>
              <a:rPr lang="en" sz="1700">
                <a:solidFill>
                  <a:srgbClr val="FFFFFF"/>
                </a:solidFill>
                <a:latin typeface="Open Sans"/>
                <a:ea typeface="Open Sans"/>
                <a:cs typeface="Open Sans"/>
                <a:sym typeface="Open Sans"/>
              </a:rPr>
              <a:t>Employ </a:t>
            </a:r>
            <a:r>
              <a:rPr lang="en" sz="1700" b="1">
                <a:solidFill>
                  <a:srgbClr val="FFFFFF"/>
                </a:solidFill>
                <a:latin typeface="Open Sans"/>
                <a:ea typeface="Open Sans"/>
                <a:cs typeface="Open Sans"/>
                <a:sym typeface="Open Sans"/>
              </a:rPr>
              <a:t>the most advanced technology </a:t>
            </a:r>
            <a:r>
              <a:rPr lang="en" sz="1700">
                <a:solidFill>
                  <a:srgbClr val="FFFFFF"/>
                </a:solidFill>
                <a:latin typeface="Open Sans"/>
                <a:ea typeface="Open Sans"/>
                <a:cs typeface="Open Sans"/>
                <a:sym typeface="Open Sans"/>
              </a:rPr>
              <a:t>and methods that deliver the </a:t>
            </a:r>
            <a:r>
              <a:rPr lang="en" sz="1700" b="1">
                <a:solidFill>
                  <a:srgbClr val="FFFFFF"/>
                </a:solidFill>
                <a:latin typeface="Open Sans"/>
                <a:ea typeface="Open Sans"/>
                <a:cs typeface="Open Sans"/>
                <a:sym typeface="Open Sans"/>
              </a:rPr>
              <a:t>highest quality </a:t>
            </a:r>
            <a:r>
              <a:rPr lang="en" sz="1700">
                <a:solidFill>
                  <a:srgbClr val="FFFFFF"/>
                </a:solidFill>
                <a:latin typeface="Open Sans"/>
                <a:ea typeface="Open Sans"/>
                <a:cs typeface="Open Sans"/>
                <a:sym typeface="Open Sans"/>
              </a:rPr>
              <a:t>results</a:t>
            </a:r>
          </a:p>
          <a:p>
            <a:pPr marL="457200" marR="0" lvl="0" indent="-69850" rtl="0">
              <a:lnSpc>
                <a:spcPct val="115000"/>
              </a:lnSpc>
              <a:spcBef>
                <a:spcPts val="1000"/>
              </a:spcBef>
              <a:spcAft>
                <a:spcPts val="1000"/>
              </a:spcAft>
              <a:buClr>
                <a:srgbClr val="000000"/>
              </a:buClr>
              <a:buFont typeface="Arial"/>
              <a:buNone/>
            </a:pPr>
            <a:endParaRPr sz="1700" b="1">
              <a:solidFill>
                <a:srgbClr val="FFFFFF"/>
              </a:solidFill>
              <a:latin typeface="Open Sans"/>
              <a:ea typeface="Open Sans"/>
              <a:cs typeface="Open Sans"/>
              <a:sym typeface="Open Sans"/>
            </a:endParaRPr>
          </a:p>
          <a:p>
            <a:pPr marL="457200" marR="0" lvl="0" indent="-69850" rtl="0">
              <a:lnSpc>
                <a:spcPct val="115000"/>
              </a:lnSpc>
              <a:spcBef>
                <a:spcPts val="1000"/>
              </a:spcBef>
              <a:spcAft>
                <a:spcPts val="1000"/>
              </a:spcAft>
              <a:buClr>
                <a:srgbClr val="000000"/>
              </a:buClr>
              <a:buSzPct val="64705"/>
              <a:buFont typeface="Arial"/>
              <a:buNone/>
            </a:pPr>
            <a:r>
              <a:rPr lang="en" sz="1700" b="1">
                <a:solidFill>
                  <a:srgbClr val="FFFFFF"/>
                </a:solidFill>
                <a:latin typeface="Open Sans"/>
                <a:ea typeface="Open Sans"/>
                <a:cs typeface="Open Sans"/>
                <a:sym typeface="Open Sans"/>
              </a:rPr>
              <a:t>Streamline</a:t>
            </a:r>
            <a:r>
              <a:rPr lang="en" sz="1700">
                <a:solidFill>
                  <a:srgbClr val="FFFFFF"/>
                </a:solidFill>
                <a:latin typeface="Open Sans"/>
                <a:ea typeface="Open Sans"/>
                <a:cs typeface="Open Sans"/>
                <a:sym typeface="Open Sans"/>
              </a:rPr>
              <a:t> genetic screening</a:t>
            </a:r>
            <a:r>
              <a:rPr lang="en" sz="1700" b="1">
                <a:solidFill>
                  <a:srgbClr val="FFFFFF"/>
                </a:solidFill>
                <a:latin typeface="Open Sans"/>
                <a:ea typeface="Open Sans"/>
                <a:cs typeface="Open Sans"/>
                <a:sym typeface="Open Sans"/>
              </a:rPr>
              <a:t> practice workflow </a:t>
            </a:r>
            <a:r>
              <a:rPr lang="en" sz="1700">
                <a:solidFill>
                  <a:srgbClr val="FFFFFF"/>
                </a:solidFill>
                <a:latin typeface="Open Sans"/>
                <a:ea typeface="Open Sans"/>
                <a:cs typeface="Open Sans"/>
                <a:sym typeface="Open Sans"/>
              </a:rPr>
              <a:t>with </a:t>
            </a:r>
            <a:r>
              <a:rPr lang="en" sz="1700" b="1">
                <a:solidFill>
                  <a:srgbClr val="FFFFFF"/>
                </a:solidFill>
                <a:latin typeface="Open Sans"/>
                <a:ea typeface="Open Sans"/>
                <a:cs typeface="Open Sans"/>
                <a:sym typeface="Open Sans"/>
              </a:rPr>
              <a:t>end-to-end support </a:t>
            </a:r>
          </a:p>
          <a:p>
            <a:pPr marL="0" marR="0" lvl="0" indent="0" rtl="0">
              <a:lnSpc>
                <a:spcPct val="115000"/>
              </a:lnSpc>
              <a:spcBef>
                <a:spcPts val="1000"/>
              </a:spcBef>
              <a:spcAft>
                <a:spcPts val="1000"/>
              </a:spcAft>
              <a:buClr>
                <a:srgbClr val="535961"/>
              </a:buClr>
              <a:buFont typeface="Arial"/>
              <a:buNone/>
            </a:pPr>
            <a:endParaRPr sz="1700" b="1" i="0" u="none" strike="noStrike" cap="none">
              <a:solidFill>
                <a:srgbClr val="FFFFFF"/>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Shape 846"/>
          <p:cNvSpPr txBox="1"/>
          <p:nvPr/>
        </p:nvSpPr>
        <p:spPr>
          <a:xfrm>
            <a:off x="3261000" y="1253375"/>
            <a:ext cx="5894700" cy="3464100"/>
          </a:xfrm>
          <a:prstGeom prst="rect">
            <a:avLst/>
          </a:prstGeom>
          <a:noFill/>
          <a:ln>
            <a:noFill/>
          </a:ln>
        </p:spPr>
        <p:txBody>
          <a:bodyPr lIns="91425" tIns="91425" rIns="91425" bIns="91425" anchor="t" anchorCtr="0">
            <a:noAutofit/>
          </a:bodyPr>
          <a:lstStyle/>
          <a:p>
            <a:pPr lvl="0" rtl="0">
              <a:lnSpc>
                <a:spcPct val="115000"/>
              </a:lnSpc>
              <a:spcBef>
                <a:spcPts val="0"/>
              </a:spcBef>
              <a:spcAft>
                <a:spcPts val="2000"/>
              </a:spcAft>
              <a:buNone/>
            </a:pPr>
            <a:r>
              <a:rPr lang="en" sz="1800" b="1">
                <a:solidFill>
                  <a:srgbClr val="3DB5AD"/>
                </a:solidFill>
                <a:latin typeface="Open Sans"/>
                <a:ea typeface="Open Sans"/>
                <a:cs typeface="Open Sans"/>
                <a:sym typeface="Open Sans"/>
              </a:rPr>
              <a:t>Progression of carrier screening</a:t>
            </a:r>
          </a:p>
          <a:p>
            <a:pPr lvl="0" rtl="0">
              <a:lnSpc>
                <a:spcPct val="115000"/>
              </a:lnSpc>
              <a:spcBef>
                <a:spcPts val="0"/>
              </a:spcBef>
              <a:spcAft>
                <a:spcPts val="2000"/>
              </a:spcAft>
              <a:buNone/>
            </a:pPr>
            <a:r>
              <a:rPr lang="en" sz="1800" b="1">
                <a:solidFill>
                  <a:srgbClr val="3DB5AD"/>
                </a:solidFill>
                <a:latin typeface="Open Sans"/>
                <a:ea typeface="Open Sans"/>
                <a:cs typeface="Open Sans"/>
                <a:sym typeface="Open Sans"/>
              </a:rPr>
              <a:t>Results from JAMA study </a:t>
            </a:r>
          </a:p>
          <a:p>
            <a:pPr lvl="0" rtl="0">
              <a:lnSpc>
                <a:spcPct val="115000"/>
              </a:lnSpc>
              <a:spcBef>
                <a:spcPts val="0"/>
              </a:spcBef>
              <a:spcAft>
                <a:spcPts val="2000"/>
              </a:spcAft>
              <a:buNone/>
            </a:pPr>
            <a:r>
              <a:rPr lang="en" sz="1800" b="1">
                <a:solidFill>
                  <a:srgbClr val="3DB5AD"/>
                </a:solidFill>
                <a:latin typeface="Open Sans"/>
                <a:ea typeface="Open Sans"/>
                <a:cs typeface="Open Sans"/>
                <a:sym typeface="Open Sans"/>
              </a:rPr>
              <a:t>Considerations for adding new diseases</a:t>
            </a:r>
          </a:p>
          <a:p>
            <a:pPr lvl="0" rtl="0">
              <a:lnSpc>
                <a:spcPct val="115000"/>
              </a:lnSpc>
              <a:spcBef>
                <a:spcPts val="0"/>
              </a:spcBef>
              <a:spcAft>
                <a:spcPts val="2000"/>
              </a:spcAft>
              <a:buNone/>
            </a:pPr>
            <a:r>
              <a:rPr lang="en" sz="1800" b="1">
                <a:solidFill>
                  <a:srgbClr val="3DB5AD"/>
                </a:solidFill>
                <a:latin typeface="Open Sans"/>
                <a:ea typeface="Open Sans"/>
                <a:cs typeface="Open Sans"/>
                <a:sym typeface="Open Sans"/>
              </a:rPr>
              <a:t>Increasing accessibility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Shape 851"/>
          <p:cNvSpPr txBox="1"/>
          <p:nvPr/>
        </p:nvSpPr>
        <p:spPr>
          <a:xfrm>
            <a:off x="3261000" y="1253375"/>
            <a:ext cx="5894700" cy="3464100"/>
          </a:xfrm>
          <a:prstGeom prst="rect">
            <a:avLst/>
          </a:prstGeom>
          <a:noFill/>
          <a:ln>
            <a:noFill/>
          </a:ln>
        </p:spPr>
        <p:txBody>
          <a:bodyPr lIns="91425" tIns="91425" rIns="91425" bIns="91425" anchor="t" anchorCtr="0">
            <a:noAutofit/>
          </a:bodyPr>
          <a:lstStyle/>
          <a:p>
            <a:pPr lvl="0" rtl="0">
              <a:lnSpc>
                <a:spcPct val="115000"/>
              </a:lnSpc>
              <a:spcBef>
                <a:spcPts val="0"/>
              </a:spcBef>
              <a:spcAft>
                <a:spcPts val="2000"/>
              </a:spcAft>
              <a:buNone/>
            </a:pPr>
            <a:r>
              <a:rPr lang="en" sz="1800" b="1">
                <a:solidFill>
                  <a:srgbClr val="3DB5AD"/>
                </a:solidFill>
                <a:latin typeface="Open Sans"/>
                <a:ea typeface="Open Sans"/>
                <a:cs typeface="Open Sans"/>
                <a:sym typeface="Open Sans"/>
              </a:rPr>
              <a:t>Progression of carrier screening</a:t>
            </a:r>
          </a:p>
          <a:p>
            <a:pPr lvl="0" rtl="0">
              <a:lnSpc>
                <a:spcPct val="115000"/>
              </a:lnSpc>
              <a:spcBef>
                <a:spcPts val="0"/>
              </a:spcBef>
              <a:spcAft>
                <a:spcPts val="2000"/>
              </a:spcAft>
              <a:buNone/>
            </a:pPr>
            <a:r>
              <a:rPr lang="en" sz="1800" b="1">
                <a:solidFill>
                  <a:srgbClr val="CCCCCC"/>
                </a:solidFill>
                <a:latin typeface="Open Sans"/>
                <a:ea typeface="Open Sans"/>
                <a:cs typeface="Open Sans"/>
                <a:sym typeface="Open Sans"/>
              </a:rPr>
              <a:t>Results from JAMA study </a:t>
            </a:r>
          </a:p>
          <a:p>
            <a:pPr lvl="0" rtl="0">
              <a:lnSpc>
                <a:spcPct val="115000"/>
              </a:lnSpc>
              <a:spcBef>
                <a:spcPts val="0"/>
              </a:spcBef>
              <a:spcAft>
                <a:spcPts val="2000"/>
              </a:spcAft>
              <a:buNone/>
            </a:pPr>
            <a:r>
              <a:rPr lang="en" sz="1800" b="1">
                <a:solidFill>
                  <a:srgbClr val="CCCCCC"/>
                </a:solidFill>
                <a:latin typeface="Open Sans"/>
                <a:ea typeface="Open Sans"/>
                <a:cs typeface="Open Sans"/>
                <a:sym typeface="Open Sans"/>
              </a:rPr>
              <a:t>Considerations for adding new diseases</a:t>
            </a:r>
          </a:p>
          <a:p>
            <a:pPr lvl="0" rtl="0">
              <a:lnSpc>
                <a:spcPct val="115000"/>
              </a:lnSpc>
              <a:spcBef>
                <a:spcPts val="0"/>
              </a:spcBef>
              <a:spcAft>
                <a:spcPts val="2000"/>
              </a:spcAft>
              <a:buNone/>
            </a:pPr>
            <a:r>
              <a:rPr lang="en" sz="1800" b="1">
                <a:solidFill>
                  <a:srgbClr val="CCCCCC"/>
                </a:solidFill>
                <a:latin typeface="Open Sans"/>
                <a:ea typeface="Open Sans"/>
                <a:cs typeface="Open Sans"/>
                <a:sym typeface="Open Sans"/>
              </a:rPr>
              <a:t>Increasing accessibility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Shape 856"/>
          <p:cNvSpPr txBox="1"/>
          <p:nvPr/>
        </p:nvSpPr>
        <p:spPr>
          <a:xfrm>
            <a:off x="551550" y="415775"/>
            <a:ext cx="8025000" cy="1079700"/>
          </a:xfrm>
          <a:prstGeom prst="rect">
            <a:avLst/>
          </a:prstGeom>
          <a:noFill/>
          <a:ln>
            <a:noFill/>
          </a:ln>
        </p:spPr>
        <p:txBody>
          <a:bodyPr lIns="101225" tIns="101225" rIns="101225" bIns="101225" anchor="t" anchorCtr="0">
            <a:noAutofit/>
          </a:bodyPr>
          <a:lstStyle/>
          <a:p>
            <a:pPr marL="0" marR="0" lvl="0" indent="0" rtl="0">
              <a:lnSpc>
                <a:spcPct val="115000"/>
              </a:lnSpc>
              <a:spcBef>
                <a:spcPts val="0"/>
              </a:spcBef>
              <a:spcAft>
                <a:spcPts val="700"/>
              </a:spcAft>
              <a:buSzPct val="25000"/>
              <a:buNone/>
            </a:pPr>
            <a:r>
              <a:rPr lang="en" sz="3000">
                <a:solidFill>
                  <a:srgbClr val="434343"/>
                </a:solidFill>
                <a:latin typeface="Open Sans"/>
                <a:ea typeface="Open Sans"/>
                <a:cs typeface="Open Sans"/>
                <a:sym typeface="Open Sans"/>
              </a:rPr>
              <a:t>Making progress</a:t>
            </a:r>
            <a:r>
              <a:rPr lang="en" sz="3600">
                <a:solidFill>
                  <a:srgbClr val="434343"/>
                </a:solidFill>
                <a:latin typeface="Roboto Slab"/>
                <a:ea typeface="Roboto Slab"/>
                <a:cs typeface="Roboto Slab"/>
                <a:sym typeface="Roboto Slab"/>
              </a:rPr>
              <a:t/>
            </a:r>
            <a:br>
              <a:rPr lang="en" sz="3600">
                <a:solidFill>
                  <a:srgbClr val="434343"/>
                </a:solidFill>
                <a:latin typeface="Roboto Slab"/>
                <a:ea typeface="Roboto Slab"/>
                <a:cs typeface="Roboto Slab"/>
                <a:sym typeface="Roboto Slab"/>
              </a:rPr>
            </a:br>
            <a:r>
              <a:rPr lang="en" sz="1800">
                <a:solidFill>
                  <a:srgbClr val="434343"/>
                </a:solidFill>
                <a:latin typeface="Open Sans"/>
                <a:ea typeface="Open Sans"/>
                <a:cs typeface="Open Sans"/>
                <a:sym typeface="Open Sans"/>
              </a:rPr>
              <a:t>The journey to expanded carrier screening (ECS)</a:t>
            </a:r>
          </a:p>
          <a:p>
            <a:pPr marL="0" marR="0" lvl="0" indent="0" rtl="0">
              <a:lnSpc>
                <a:spcPct val="115000"/>
              </a:lnSpc>
              <a:spcBef>
                <a:spcPts val="0"/>
              </a:spcBef>
              <a:spcAft>
                <a:spcPts val="700"/>
              </a:spcAft>
              <a:buNone/>
            </a:pPr>
            <a:endParaRPr sz="3000">
              <a:solidFill>
                <a:srgbClr val="434343"/>
              </a:solidFill>
              <a:latin typeface="Open Sans"/>
              <a:ea typeface="Open Sans"/>
              <a:cs typeface="Open Sans"/>
              <a:sym typeface="Open Sans"/>
            </a:endParaRPr>
          </a:p>
        </p:txBody>
      </p:sp>
      <p:sp>
        <p:nvSpPr>
          <p:cNvPr id="857" name="Shape 857"/>
          <p:cNvSpPr/>
          <p:nvPr/>
        </p:nvSpPr>
        <p:spPr>
          <a:xfrm>
            <a:off x="477450" y="4456125"/>
            <a:ext cx="1570200" cy="214200"/>
          </a:xfrm>
          <a:prstGeom prst="rect">
            <a:avLst/>
          </a:prstGeom>
          <a:solidFill>
            <a:srgbClr val="5DDCDC"/>
          </a:solidFill>
          <a:ln>
            <a:noFill/>
          </a:ln>
        </p:spPr>
        <p:txBody>
          <a:bodyPr lIns="91425" tIns="91425" rIns="91425" bIns="91425" anchor="ctr" anchorCtr="0">
            <a:noAutofit/>
          </a:bodyPr>
          <a:lstStyle/>
          <a:p>
            <a:pPr lvl="0" algn="ctr" rtl="0">
              <a:spcBef>
                <a:spcPts val="0"/>
              </a:spcBef>
              <a:buNone/>
            </a:pPr>
            <a:r>
              <a:rPr lang="en" b="1">
                <a:solidFill>
                  <a:srgbClr val="FFFFFF"/>
                </a:solidFill>
                <a:latin typeface="Roboto Slab"/>
                <a:ea typeface="Roboto Slab"/>
                <a:cs typeface="Roboto Slab"/>
                <a:sym typeface="Roboto Slab"/>
              </a:rPr>
              <a:t>70s</a:t>
            </a:r>
          </a:p>
        </p:txBody>
      </p:sp>
      <p:sp>
        <p:nvSpPr>
          <p:cNvPr id="858" name="Shape 858"/>
          <p:cNvSpPr/>
          <p:nvPr/>
        </p:nvSpPr>
        <p:spPr>
          <a:xfrm>
            <a:off x="2091675" y="4456125"/>
            <a:ext cx="1570200" cy="214200"/>
          </a:xfrm>
          <a:prstGeom prst="rect">
            <a:avLst/>
          </a:prstGeom>
          <a:solidFill>
            <a:srgbClr val="5DB0C6"/>
          </a:solidFill>
          <a:ln>
            <a:noFill/>
          </a:ln>
        </p:spPr>
        <p:txBody>
          <a:bodyPr lIns="91425" tIns="91425" rIns="91425" bIns="91425" anchor="ctr" anchorCtr="0">
            <a:noAutofit/>
          </a:bodyPr>
          <a:lstStyle/>
          <a:p>
            <a:pPr lvl="0" algn="ctr" rtl="0">
              <a:spcBef>
                <a:spcPts val="0"/>
              </a:spcBef>
              <a:buNone/>
            </a:pPr>
            <a:r>
              <a:rPr lang="en" b="1">
                <a:solidFill>
                  <a:srgbClr val="FFFFFF"/>
                </a:solidFill>
                <a:latin typeface="Roboto Slab"/>
                <a:ea typeface="Roboto Slab"/>
                <a:cs typeface="Roboto Slab"/>
                <a:sym typeface="Roboto Slab"/>
              </a:rPr>
              <a:t>80s</a:t>
            </a:r>
          </a:p>
        </p:txBody>
      </p:sp>
      <p:sp>
        <p:nvSpPr>
          <p:cNvPr id="859" name="Shape 859"/>
          <p:cNvSpPr/>
          <p:nvPr/>
        </p:nvSpPr>
        <p:spPr>
          <a:xfrm>
            <a:off x="3705900" y="4456125"/>
            <a:ext cx="1570200" cy="214200"/>
          </a:xfrm>
          <a:prstGeom prst="rect">
            <a:avLst/>
          </a:prstGeom>
          <a:solidFill>
            <a:srgbClr val="2CB4AC"/>
          </a:solidFill>
          <a:ln>
            <a:noFill/>
          </a:ln>
        </p:spPr>
        <p:txBody>
          <a:bodyPr lIns="91425" tIns="91425" rIns="91425" bIns="91425" anchor="ctr" anchorCtr="0">
            <a:noAutofit/>
          </a:bodyPr>
          <a:lstStyle/>
          <a:p>
            <a:pPr lvl="0" algn="ctr" rtl="0">
              <a:spcBef>
                <a:spcPts val="0"/>
              </a:spcBef>
              <a:buNone/>
            </a:pPr>
            <a:r>
              <a:rPr lang="en" b="1">
                <a:solidFill>
                  <a:srgbClr val="FFFFFF"/>
                </a:solidFill>
                <a:latin typeface="Roboto Slab"/>
                <a:ea typeface="Roboto Slab"/>
                <a:cs typeface="Roboto Slab"/>
                <a:sym typeface="Roboto Slab"/>
              </a:rPr>
              <a:t>90s</a:t>
            </a:r>
          </a:p>
        </p:txBody>
      </p:sp>
      <p:sp>
        <p:nvSpPr>
          <p:cNvPr id="860" name="Shape 860"/>
          <p:cNvSpPr/>
          <p:nvPr/>
        </p:nvSpPr>
        <p:spPr>
          <a:xfrm>
            <a:off x="5320125" y="4456125"/>
            <a:ext cx="1570200" cy="214200"/>
          </a:xfrm>
          <a:prstGeom prst="rect">
            <a:avLst/>
          </a:prstGeom>
          <a:solidFill>
            <a:srgbClr val="008E8D"/>
          </a:solidFill>
          <a:ln>
            <a:noFill/>
          </a:ln>
        </p:spPr>
        <p:txBody>
          <a:bodyPr lIns="91425" tIns="91425" rIns="91425" bIns="91425" anchor="ctr" anchorCtr="0">
            <a:noAutofit/>
          </a:bodyPr>
          <a:lstStyle/>
          <a:p>
            <a:pPr lvl="0" algn="ctr" rtl="0">
              <a:spcBef>
                <a:spcPts val="0"/>
              </a:spcBef>
              <a:buNone/>
            </a:pPr>
            <a:r>
              <a:rPr lang="en" b="1">
                <a:solidFill>
                  <a:srgbClr val="FFFFFF"/>
                </a:solidFill>
                <a:latin typeface="Roboto Slab"/>
                <a:ea typeface="Roboto Slab"/>
                <a:cs typeface="Roboto Slab"/>
                <a:sym typeface="Roboto Slab"/>
              </a:rPr>
              <a:t>00s</a:t>
            </a:r>
          </a:p>
        </p:txBody>
      </p:sp>
      <p:sp>
        <p:nvSpPr>
          <p:cNvPr id="861" name="Shape 861"/>
          <p:cNvSpPr/>
          <p:nvPr/>
        </p:nvSpPr>
        <p:spPr>
          <a:xfrm>
            <a:off x="6934350" y="4456125"/>
            <a:ext cx="1570200" cy="214200"/>
          </a:xfrm>
          <a:prstGeom prst="rect">
            <a:avLst/>
          </a:prstGeom>
          <a:solidFill>
            <a:srgbClr val="005F5E"/>
          </a:solidFill>
          <a:ln>
            <a:noFill/>
          </a:ln>
        </p:spPr>
        <p:txBody>
          <a:bodyPr lIns="91425" tIns="91425" rIns="91425" bIns="91425" anchor="ctr" anchorCtr="0">
            <a:noAutofit/>
          </a:bodyPr>
          <a:lstStyle/>
          <a:p>
            <a:pPr lvl="0" algn="ctr" rtl="0">
              <a:spcBef>
                <a:spcPts val="0"/>
              </a:spcBef>
              <a:buNone/>
            </a:pPr>
            <a:r>
              <a:rPr lang="en" b="1">
                <a:solidFill>
                  <a:srgbClr val="FFFFFF"/>
                </a:solidFill>
                <a:latin typeface="Roboto Slab"/>
                <a:ea typeface="Roboto Slab"/>
                <a:cs typeface="Roboto Slab"/>
                <a:sym typeface="Roboto Slab"/>
              </a:rPr>
              <a:t>10s</a:t>
            </a:r>
          </a:p>
        </p:txBody>
      </p:sp>
      <p:sp>
        <p:nvSpPr>
          <p:cNvPr id="862" name="Shape 862"/>
          <p:cNvSpPr txBox="1"/>
          <p:nvPr/>
        </p:nvSpPr>
        <p:spPr>
          <a:xfrm>
            <a:off x="454125" y="3936877"/>
            <a:ext cx="3184500" cy="3075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sz="1000" u="sng">
                <a:solidFill>
                  <a:srgbClr val="666666"/>
                </a:solidFill>
                <a:latin typeface="Open Sans"/>
                <a:ea typeface="Open Sans"/>
                <a:cs typeface="Open Sans"/>
                <a:sym typeface="Open Sans"/>
              </a:rPr>
              <a:t>1970</a:t>
            </a:r>
            <a:r>
              <a:rPr lang="en" sz="1000">
                <a:solidFill>
                  <a:srgbClr val="666666"/>
                </a:solidFill>
                <a:latin typeface="Open Sans"/>
                <a:ea typeface="Open Sans"/>
                <a:cs typeface="Open Sans"/>
                <a:sym typeface="Open Sans"/>
              </a:rPr>
              <a:t> </a:t>
            </a:r>
            <a:r>
              <a:rPr lang="en" sz="1000" b="1">
                <a:solidFill>
                  <a:srgbClr val="666666"/>
                </a:solidFill>
                <a:latin typeface="Open Sans"/>
                <a:ea typeface="Open Sans"/>
                <a:cs typeface="Open Sans"/>
                <a:sym typeface="Open Sans"/>
              </a:rPr>
              <a:t>Tay Sachs</a:t>
            </a:r>
            <a:r>
              <a:rPr lang="en" sz="1000">
                <a:solidFill>
                  <a:srgbClr val="666666"/>
                </a:solidFill>
                <a:latin typeface="Open Sans"/>
                <a:ea typeface="Open Sans"/>
                <a:cs typeface="Open Sans"/>
                <a:sym typeface="Open Sans"/>
              </a:rPr>
              <a:t> screening in Ashkenazi Jewish (AJ)</a:t>
            </a:r>
          </a:p>
        </p:txBody>
      </p:sp>
      <p:sp>
        <p:nvSpPr>
          <p:cNvPr id="863" name="Shape 863"/>
          <p:cNvSpPr txBox="1"/>
          <p:nvPr/>
        </p:nvSpPr>
        <p:spPr>
          <a:xfrm>
            <a:off x="1035475" y="3709200"/>
            <a:ext cx="3625200" cy="307500"/>
          </a:xfrm>
          <a:prstGeom prst="rect">
            <a:avLst/>
          </a:prstGeom>
          <a:noFill/>
          <a:ln>
            <a:noFill/>
          </a:ln>
        </p:spPr>
        <p:txBody>
          <a:bodyPr lIns="91425" tIns="91425" rIns="91425" bIns="91425" anchor="t" anchorCtr="0">
            <a:noAutofit/>
          </a:bodyPr>
          <a:lstStyle/>
          <a:p>
            <a:pPr lvl="0" algn="r" rtl="0">
              <a:spcBef>
                <a:spcPts val="0"/>
              </a:spcBef>
              <a:buNone/>
            </a:pPr>
            <a:r>
              <a:rPr lang="en" sz="1000" u="sng">
                <a:solidFill>
                  <a:srgbClr val="666666"/>
                </a:solidFill>
                <a:latin typeface="Open Sans"/>
                <a:ea typeface="Open Sans"/>
                <a:cs typeface="Open Sans"/>
                <a:sym typeface="Open Sans"/>
              </a:rPr>
              <a:t>1988</a:t>
            </a:r>
            <a:r>
              <a:rPr lang="en" sz="1000">
                <a:solidFill>
                  <a:srgbClr val="666666"/>
                </a:solidFill>
                <a:latin typeface="Open Sans"/>
                <a:ea typeface="Open Sans"/>
                <a:cs typeface="Open Sans"/>
                <a:sym typeface="Open Sans"/>
              </a:rPr>
              <a:t> </a:t>
            </a:r>
            <a:r>
              <a:rPr lang="en" sz="1000" b="1">
                <a:solidFill>
                  <a:srgbClr val="666666"/>
                </a:solidFill>
                <a:latin typeface="Open Sans"/>
                <a:ea typeface="Open Sans"/>
                <a:cs typeface="Open Sans"/>
                <a:sym typeface="Open Sans"/>
              </a:rPr>
              <a:t>Cystic fibrosis (CF)</a:t>
            </a:r>
            <a:r>
              <a:rPr lang="en" sz="1000">
                <a:solidFill>
                  <a:srgbClr val="666666"/>
                </a:solidFill>
                <a:latin typeface="Open Sans"/>
                <a:ea typeface="Open Sans"/>
                <a:cs typeface="Open Sans"/>
                <a:sym typeface="Open Sans"/>
              </a:rPr>
              <a:t> screening - NIH</a:t>
            </a:r>
          </a:p>
        </p:txBody>
      </p:sp>
      <p:sp>
        <p:nvSpPr>
          <p:cNvPr id="864" name="Shape 864"/>
          <p:cNvSpPr txBox="1"/>
          <p:nvPr/>
        </p:nvSpPr>
        <p:spPr>
          <a:xfrm rot="-5400000">
            <a:off x="7261050" y="2928275"/>
            <a:ext cx="2737200" cy="214200"/>
          </a:xfrm>
          <a:prstGeom prst="rect">
            <a:avLst/>
          </a:prstGeom>
          <a:noFill/>
          <a:ln>
            <a:noFill/>
          </a:ln>
        </p:spPr>
        <p:txBody>
          <a:bodyPr lIns="91425" tIns="91425" rIns="91425" bIns="91425" anchor="t" anchorCtr="0">
            <a:noAutofit/>
          </a:bodyPr>
          <a:lstStyle/>
          <a:p>
            <a:pPr lvl="0" rtl="0">
              <a:spcBef>
                <a:spcPts val="0"/>
              </a:spcBef>
              <a:buNone/>
            </a:pPr>
            <a:r>
              <a:rPr lang="en" sz="1100">
                <a:solidFill>
                  <a:srgbClr val="666666"/>
                </a:solidFill>
                <a:latin typeface="Open Sans"/>
                <a:ea typeface="Open Sans"/>
                <a:cs typeface="Open Sans"/>
                <a:sym typeface="Open Sans"/>
              </a:rPr>
              <a:t>Development of carrier screening</a:t>
            </a:r>
          </a:p>
        </p:txBody>
      </p:sp>
      <p:sp>
        <p:nvSpPr>
          <p:cNvPr id="865" name="Shape 865"/>
          <p:cNvSpPr/>
          <p:nvPr/>
        </p:nvSpPr>
        <p:spPr>
          <a:xfrm>
            <a:off x="6800530" y="1639325"/>
            <a:ext cx="1702500" cy="2816700"/>
          </a:xfrm>
          <a:prstGeom prst="rect">
            <a:avLst/>
          </a:prstGeom>
          <a:solidFill>
            <a:srgbClr val="9CEAE9"/>
          </a:solidFill>
          <a:ln>
            <a:noFill/>
          </a:ln>
        </p:spPr>
        <p:txBody>
          <a:bodyPr lIns="91425" tIns="91425" rIns="91425" bIns="91425" anchor="ctr" anchorCtr="0">
            <a:noAutofit/>
          </a:bodyPr>
          <a:lstStyle/>
          <a:p>
            <a:pPr lvl="0">
              <a:spcBef>
                <a:spcPts val="0"/>
              </a:spcBef>
              <a:buNone/>
            </a:pPr>
            <a:endParaRPr/>
          </a:p>
        </p:txBody>
      </p:sp>
      <p:sp>
        <p:nvSpPr>
          <p:cNvPr id="866" name="Shape 866"/>
          <p:cNvSpPr txBox="1"/>
          <p:nvPr/>
        </p:nvSpPr>
        <p:spPr>
          <a:xfrm>
            <a:off x="3029981" y="1741069"/>
            <a:ext cx="5200500" cy="519900"/>
          </a:xfrm>
          <a:prstGeom prst="rect">
            <a:avLst/>
          </a:prstGeom>
          <a:noFill/>
          <a:ln>
            <a:noFill/>
          </a:ln>
        </p:spPr>
        <p:txBody>
          <a:bodyPr lIns="91425" tIns="91425" rIns="91425" bIns="91425" anchor="t" anchorCtr="0">
            <a:noAutofit/>
          </a:bodyPr>
          <a:lstStyle/>
          <a:p>
            <a:pPr lvl="0" algn="r" rtl="0">
              <a:lnSpc>
                <a:spcPct val="150000"/>
              </a:lnSpc>
              <a:spcBef>
                <a:spcPts val="0"/>
              </a:spcBef>
              <a:buNone/>
            </a:pPr>
            <a:endParaRPr sz="1000">
              <a:solidFill>
                <a:srgbClr val="005F5E"/>
              </a:solidFill>
              <a:latin typeface="Open Sans"/>
              <a:ea typeface="Open Sans"/>
              <a:cs typeface="Open Sans"/>
              <a:sym typeface="Open Sans"/>
            </a:endParaRPr>
          </a:p>
        </p:txBody>
      </p:sp>
      <p:sp>
        <p:nvSpPr>
          <p:cNvPr id="867" name="Shape 867"/>
          <p:cNvSpPr txBox="1"/>
          <p:nvPr/>
        </p:nvSpPr>
        <p:spPr>
          <a:xfrm>
            <a:off x="5121761" y="3218387"/>
            <a:ext cx="3717600" cy="5199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sz="1000" u="sng">
                <a:solidFill>
                  <a:srgbClr val="666666"/>
                </a:solidFill>
                <a:latin typeface="Open Sans"/>
                <a:ea typeface="Open Sans"/>
                <a:cs typeface="Open Sans"/>
                <a:sym typeface="Open Sans"/>
              </a:rPr>
              <a:t>2008</a:t>
            </a:r>
            <a:r>
              <a:rPr lang="en" sz="1000">
                <a:solidFill>
                  <a:srgbClr val="666666"/>
                </a:solidFill>
                <a:latin typeface="Open Sans"/>
                <a:ea typeface="Open Sans"/>
                <a:cs typeface="Open Sans"/>
                <a:sym typeface="Open Sans"/>
              </a:rPr>
              <a:t> </a:t>
            </a:r>
            <a:r>
              <a:rPr lang="en" sz="1000" b="1">
                <a:solidFill>
                  <a:srgbClr val="666666"/>
                </a:solidFill>
                <a:latin typeface="Open Sans"/>
                <a:ea typeface="Open Sans"/>
                <a:cs typeface="Open Sans"/>
                <a:sym typeface="Open Sans"/>
              </a:rPr>
              <a:t>SMA</a:t>
            </a:r>
            <a:r>
              <a:rPr lang="en" sz="1000">
                <a:solidFill>
                  <a:srgbClr val="666666"/>
                </a:solidFill>
                <a:latin typeface="Open Sans"/>
                <a:ea typeface="Open Sans"/>
                <a:cs typeface="Open Sans"/>
                <a:sym typeface="Open Sans"/>
              </a:rPr>
              <a:t> screening - ACMG</a:t>
            </a:r>
          </a:p>
        </p:txBody>
      </p:sp>
      <p:sp>
        <p:nvSpPr>
          <p:cNvPr id="868" name="Shape 868"/>
          <p:cNvSpPr txBox="1"/>
          <p:nvPr/>
        </p:nvSpPr>
        <p:spPr>
          <a:xfrm>
            <a:off x="5122775" y="3484220"/>
            <a:ext cx="3717600" cy="5199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sz="1000" u="sng">
                <a:solidFill>
                  <a:srgbClr val="666666"/>
                </a:solidFill>
                <a:latin typeface="Open Sans"/>
                <a:ea typeface="Open Sans"/>
                <a:cs typeface="Open Sans"/>
                <a:sym typeface="Open Sans"/>
              </a:rPr>
              <a:t>2005</a:t>
            </a:r>
            <a:r>
              <a:rPr lang="en" sz="1000">
                <a:solidFill>
                  <a:srgbClr val="666666"/>
                </a:solidFill>
                <a:latin typeface="Open Sans"/>
                <a:ea typeface="Open Sans"/>
                <a:cs typeface="Open Sans"/>
                <a:sym typeface="Open Sans"/>
              </a:rPr>
              <a:t> </a:t>
            </a:r>
            <a:r>
              <a:rPr lang="en" sz="1000" b="1">
                <a:solidFill>
                  <a:srgbClr val="666666"/>
                </a:solidFill>
                <a:latin typeface="Open Sans"/>
                <a:ea typeface="Open Sans"/>
                <a:cs typeface="Open Sans"/>
                <a:sym typeface="Open Sans"/>
              </a:rPr>
              <a:t>CF</a:t>
            </a:r>
            <a:r>
              <a:rPr lang="en" sz="1000">
                <a:solidFill>
                  <a:srgbClr val="666666"/>
                </a:solidFill>
                <a:latin typeface="Open Sans"/>
                <a:ea typeface="Open Sans"/>
                <a:cs typeface="Open Sans"/>
                <a:sym typeface="Open Sans"/>
              </a:rPr>
              <a:t> screening - ACOG</a:t>
            </a:r>
          </a:p>
        </p:txBody>
      </p:sp>
      <p:sp>
        <p:nvSpPr>
          <p:cNvPr id="869" name="Shape 869"/>
          <p:cNvSpPr txBox="1"/>
          <p:nvPr/>
        </p:nvSpPr>
        <p:spPr>
          <a:xfrm>
            <a:off x="2980350" y="1963213"/>
            <a:ext cx="5200500" cy="287400"/>
          </a:xfrm>
          <a:prstGeom prst="rect">
            <a:avLst/>
          </a:prstGeom>
          <a:noFill/>
          <a:ln>
            <a:noFill/>
          </a:ln>
        </p:spPr>
        <p:txBody>
          <a:bodyPr lIns="91425" tIns="91425" rIns="91425" bIns="91425" anchor="t" anchorCtr="0">
            <a:noAutofit/>
          </a:bodyPr>
          <a:lstStyle/>
          <a:p>
            <a:pPr lvl="0" algn="r" rtl="0">
              <a:lnSpc>
                <a:spcPct val="150000"/>
              </a:lnSpc>
              <a:spcBef>
                <a:spcPts val="0"/>
              </a:spcBef>
              <a:buNone/>
            </a:pPr>
            <a:r>
              <a:rPr lang="en" sz="1000" u="sng">
                <a:solidFill>
                  <a:srgbClr val="005F5E"/>
                </a:solidFill>
                <a:latin typeface="Open Sans"/>
                <a:ea typeface="Open Sans"/>
                <a:cs typeface="Open Sans"/>
                <a:sym typeface="Open Sans"/>
              </a:rPr>
              <a:t>2016</a:t>
            </a:r>
            <a:r>
              <a:rPr lang="en" sz="1000">
                <a:solidFill>
                  <a:srgbClr val="005F5E"/>
                </a:solidFill>
                <a:latin typeface="Open Sans"/>
                <a:ea typeface="Open Sans"/>
                <a:cs typeface="Open Sans"/>
                <a:sym typeface="Open Sans"/>
              </a:rPr>
              <a:t> Largest expanded carrier screening</a:t>
            </a:r>
            <a:r>
              <a:rPr lang="en" sz="1000" b="1">
                <a:solidFill>
                  <a:srgbClr val="005F5E"/>
                </a:solidFill>
                <a:latin typeface="Open Sans"/>
                <a:ea typeface="Open Sans"/>
                <a:cs typeface="Open Sans"/>
                <a:sym typeface="Open Sans"/>
              </a:rPr>
              <a:t> study </a:t>
            </a:r>
            <a:r>
              <a:rPr lang="en" sz="1000">
                <a:solidFill>
                  <a:srgbClr val="005F5E"/>
                </a:solidFill>
                <a:latin typeface="Open Sans"/>
                <a:ea typeface="Open Sans"/>
                <a:cs typeface="Open Sans"/>
                <a:sym typeface="Open Sans"/>
              </a:rPr>
              <a:t>(JAMA) </a:t>
            </a:r>
          </a:p>
        </p:txBody>
      </p:sp>
      <p:sp>
        <p:nvSpPr>
          <p:cNvPr id="870" name="Shape 870"/>
          <p:cNvSpPr txBox="1"/>
          <p:nvPr/>
        </p:nvSpPr>
        <p:spPr>
          <a:xfrm>
            <a:off x="2116450" y="2959150"/>
            <a:ext cx="5200500" cy="287400"/>
          </a:xfrm>
          <a:prstGeom prst="rect">
            <a:avLst/>
          </a:prstGeom>
          <a:noFill/>
          <a:ln>
            <a:noFill/>
          </a:ln>
        </p:spPr>
        <p:txBody>
          <a:bodyPr lIns="91425" tIns="91425" rIns="91425" bIns="91425" anchor="t" anchorCtr="0">
            <a:noAutofit/>
          </a:bodyPr>
          <a:lstStyle/>
          <a:p>
            <a:pPr lvl="0" algn="r" rtl="0">
              <a:lnSpc>
                <a:spcPct val="150000"/>
              </a:lnSpc>
              <a:spcBef>
                <a:spcPts val="0"/>
              </a:spcBef>
              <a:buNone/>
            </a:pPr>
            <a:r>
              <a:rPr lang="en" sz="1000" u="sng">
                <a:solidFill>
                  <a:srgbClr val="005F5E"/>
                </a:solidFill>
                <a:latin typeface="Open Sans"/>
                <a:ea typeface="Open Sans"/>
                <a:cs typeface="Open Sans"/>
                <a:sym typeface="Open Sans"/>
              </a:rPr>
              <a:t>2009</a:t>
            </a:r>
            <a:r>
              <a:rPr lang="en" sz="1000">
                <a:solidFill>
                  <a:srgbClr val="005F5E"/>
                </a:solidFill>
                <a:latin typeface="Open Sans"/>
                <a:ea typeface="Open Sans"/>
                <a:cs typeface="Open Sans"/>
                <a:sym typeface="Open Sans"/>
              </a:rPr>
              <a:t> Counsyl introduces </a:t>
            </a:r>
            <a:r>
              <a:rPr lang="en" sz="1000" b="1">
                <a:solidFill>
                  <a:srgbClr val="005F5E"/>
                </a:solidFill>
                <a:latin typeface="Open Sans"/>
                <a:ea typeface="Open Sans"/>
                <a:cs typeface="Open Sans"/>
                <a:sym typeface="Open Sans"/>
              </a:rPr>
              <a:t>first ECS</a:t>
            </a:r>
          </a:p>
        </p:txBody>
      </p:sp>
      <p:sp>
        <p:nvSpPr>
          <p:cNvPr id="871" name="Shape 871"/>
          <p:cNvSpPr txBox="1"/>
          <p:nvPr/>
        </p:nvSpPr>
        <p:spPr>
          <a:xfrm>
            <a:off x="2872380" y="2189134"/>
            <a:ext cx="5200500" cy="287400"/>
          </a:xfrm>
          <a:prstGeom prst="rect">
            <a:avLst/>
          </a:prstGeom>
          <a:noFill/>
          <a:ln>
            <a:noFill/>
          </a:ln>
        </p:spPr>
        <p:txBody>
          <a:bodyPr lIns="91425" tIns="91425" rIns="91425" bIns="91425" anchor="t" anchorCtr="0">
            <a:noAutofit/>
          </a:bodyPr>
          <a:lstStyle/>
          <a:p>
            <a:pPr lvl="0" algn="r" rtl="0">
              <a:lnSpc>
                <a:spcPct val="150000"/>
              </a:lnSpc>
              <a:spcBef>
                <a:spcPts val="0"/>
              </a:spcBef>
              <a:buNone/>
            </a:pPr>
            <a:r>
              <a:rPr lang="en" sz="1000" u="sng">
                <a:solidFill>
                  <a:srgbClr val="666666"/>
                </a:solidFill>
                <a:latin typeface="Open Sans"/>
                <a:ea typeface="Open Sans"/>
                <a:cs typeface="Open Sans"/>
                <a:sym typeface="Open Sans"/>
              </a:rPr>
              <a:t>2015</a:t>
            </a:r>
            <a:r>
              <a:rPr lang="en" sz="1000">
                <a:solidFill>
                  <a:srgbClr val="666666"/>
                </a:solidFill>
                <a:latin typeface="Open Sans"/>
                <a:ea typeface="Open Sans"/>
                <a:cs typeface="Open Sans"/>
                <a:sym typeface="Open Sans"/>
              </a:rPr>
              <a:t> ECS Joint Statement - Repro Med</a:t>
            </a:r>
          </a:p>
        </p:txBody>
      </p:sp>
      <p:sp>
        <p:nvSpPr>
          <p:cNvPr id="872" name="Shape 872"/>
          <p:cNvSpPr txBox="1"/>
          <p:nvPr/>
        </p:nvSpPr>
        <p:spPr>
          <a:xfrm>
            <a:off x="2816550" y="2418230"/>
            <a:ext cx="5200500" cy="287400"/>
          </a:xfrm>
          <a:prstGeom prst="rect">
            <a:avLst/>
          </a:prstGeom>
          <a:noFill/>
          <a:ln>
            <a:noFill/>
          </a:ln>
        </p:spPr>
        <p:txBody>
          <a:bodyPr lIns="91425" tIns="91425" rIns="91425" bIns="91425" anchor="t" anchorCtr="0">
            <a:noAutofit/>
          </a:bodyPr>
          <a:lstStyle/>
          <a:p>
            <a:pPr lvl="0" algn="r" rtl="0">
              <a:lnSpc>
                <a:spcPct val="150000"/>
              </a:lnSpc>
              <a:spcBef>
                <a:spcPts val="0"/>
              </a:spcBef>
              <a:buNone/>
            </a:pPr>
            <a:r>
              <a:rPr lang="en" sz="1000" u="sng">
                <a:solidFill>
                  <a:srgbClr val="666666"/>
                </a:solidFill>
                <a:latin typeface="Open Sans"/>
                <a:ea typeface="Open Sans"/>
                <a:cs typeface="Open Sans"/>
                <a:sym typeface="Open Sans"/>
              </a:rPr>
              <a:t>2013</a:t>
            </a:r>
            <a:r>
              <a:rPr lang="en" sz="1000">
                <a:solidFill>
                  <a:srgbClr val="666666"/>
                </a:solidFill>
                <a:latin typeface="Open Sans"/>
                <a:ea typeface="Open Sans"/>
                <a:cs typeface="Open Sans"/>
                <a:sym typeface="Open Sans"/>
              </a:rPr>
              <a:t> ACMG Position Statement</a:t>
            </a:r>
          </a:p>
        </p:txBody>
      </p:sp>
      <p:sp>
        <p:nvSpPr>
          <p:cNvPr id="873" name="Shape 873"/>
          <p:cNvSpPr txBox="1"/>
          <p:nvPr/>
        </p:nvSpPr>
        <p:spPr>
          <a:xfrm>
            <a:off x="2690750" y="2692196"/>
            <a:ext cx="5200500" cy="287400"/>
          </a:xfrm>
          <a:prstGeom prst="rect">
            <a:avLst/>
          </a:prstGeom>
          <a:noFill/>
          <a:ln>
            <a:noFill/>
          </a:ln>
        </p:spPr>
        <p:txBody>
          <a:bodyPr lIns="91425" tIns="91425" rIns="91425" bIns="91425" anchor="t" anchorCtr="0">
            <a:noAutofit/>
          </a:bodyPr>
          <a:lstStyle/>
          <a:p>
            <a:pPr lvl="0" algn="r" rtl="0">
              <a:lnSpc>
                <a:spcPct val="150000"/>
              </a:lnSpc>
              <a:spcBef>
                <a:spcPts val="0"/>
              </a:spcBef>
              <a:buNone/>
            </a:pPr>
            <a:r>
              <a:rPr lang="en" sz="1000" u="sng">
                <a:solidFill>
                  <a:srgbClr val="666666"/>
                </a:solidFill>
                <a:latin typeface="Open Sans"/>
                <a:ea typeface="Open Sans"/>
                <a:cs typeface="Open Sans"/>
                <a:sym typeface="Open Sans"/>
              </a:rPr>
              <a:t>2011</a:t>
            </a:r>
            <a:r>
              <a:rPr lang="en" sz="1000">
                <a:solidFill>
                  <a:srgbClr val="666666"/>
                </a:solidFill>
                <a:latin typeface="Open Sans"/>
                <a:ea typeface="Open Sans"/>
                <a:cs typeface="Open Sans"/>
                <a:sym typeface="Open Sans"/>
              </a:rPr>
              <a:t> CF screening update - ACOG</a:t>
            </a:r>
            <a:r>
              <a:rPr lang="en" sz="1000">
                <a:solidFill>
                  <a:srgbClr val="008E8D"/>
                </a:solidFill>
                <a:latin typeface="Open Sans"/>
                <a:ea typeface="Open Sans"/>
                <a:cs typeface="Open Sans"/>
                <a:sym typeface="Open Sans"/>
              </a:rPr>
              <a:t> </a:t>
            </a:r>
          </a:p>
        </p:txBody>
      </p:sp>
      <p:sp>
        <p:nvSpPr>
          <p:cNvPr id="874" name="Shape 874"/>
          <p:cNvSpPr/>
          <p:nvPr/>
        </p:nvSpPr>
        <p:spPr>
          <a:xfrm>
            <a:off x="546000" y="1811496"/>
            <a:ext cx="7803073" cy="2599695"/>
          </a:xfrm>
          <a:custGeom>
            <a:avLst/>
            <a:gdLst/>
            <a:ahLst/>
            <a:cxnLst/>
            <a:rect l="0" t="0" r="0" b="0"/>
            <a:pathLst>
              <a:path w="276044" h="100046" extrusionOk="0">
                <a:moveTo>
                  <a:pt x="0" y="100046"/>
                </a:moveTo>
                <a:cubicBezTo>
                  <a:pt x="26787" y="99032"/>
                  <a:pt x="123802" y="96933"/>
                  <a:pt x="160726" y="93965"/>
                </a:cubicBezTo>
                <a:cubicBezTo>
                  <a:pt x="197649" y="90996"/>
                  <a:pt x="206120" y="88100"/>
                  <a:pt x="221541" y="82236"/>
                </a:cubicBezTo>
                <a:cubicBezTo>
                  <a:pt x="236962" y="76371"/>
                  <a:pt x="244564" y="71376"/>
                  <a:pt x="253252" y="58779"/>
                </a:cubicBezTo>
                <a:cubicBezTo>
                  <a:pt x="261939" y="46181"/>
                  <a:pt x="269903" y="16425"/>
                  <a:pt x="273668" y="6652"/>
                </a:cubicBezTo>
                <a:cubicBezTo>
                  <a:pt x="277432" y="-3121"/>
                  <a:pt x="275478" y="1222"/>
                  <a:pt x="275840" y="136"/>
                </a:cubicBezTo>
              </a:path>
            </a:pathLst>
          </a:custGeom>
          <a:noFill/>
          <a:ln w="28575" cap="flat" cmpd="sng">
            <a:solidFill>
              <a:srgbClr val="666666"/>
            </a:solidFill>
            <a:prstDash val="solid"/>
            <a:round/>
            <a:headEnd type="none" w="lg" len="lg"/>
            <a:tailEnd type="none" w="lg" len="lg"/>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Shape 879"/>
          <p:cNvSpPr txBox="1"/>
          <p:nvPr/>
        </p:nvSpPr>
        <p:spPr>
          <a:xfrm>
            <a:off x="8193475" y="3913150"/>
            <a:ext cx="673500" cy="163800"/>
          </a:xfrm>
          <a:prstGeom prst="rect">
            <a:avLst/>
          </a:prstGeom>
          <a:noFill/>
          <a:ln>
            <a:noFill/>
          </a:ln>
        </p:spPr>
        <p:txBody>
          <a:bodyPr lIns="91425" tIns="91425" rIns="91425" bIns="91425" anchor="t" anchorCtr="0">
            <a:noAutofit/>
          </a:bodyPr>
          <a:lstStyle/>
          <a:p>
            <a:pPr lvl="0" rtl="0">
              <a:spcBef>
                <a:spcPts val="0"/>
              </a:spcBef>
              <a:buNone/>
            </a:pPr>
            <a:r>
              <a:rPr lang="en" sz="900">
                <a:latin typeface="Open Sans"/>
                <a:ea typeface="Open Sans"/>
                <a:cs typeface="Open Sans"/>
                <a:sym typeface="Open Sans"/>
              </a:rPr>
              <a:t>ACOG</a:t>
            </a:r>
          </a:p>
        </p:txBody>
      </p:sp>
      <p:sp>
        <p:nvSpPr>
          <p:cNvPr id="880" name="Shape 880"/>
          <p:cNvSpPr txBox="1"/>
          <p:nvPr/>
        </p:nvSpPr>
        <p:spPr>
          <a:xfrm>
            <a:off x="8193475" y="4296125"/>
            <a:ext cx="741000" cy="196500"/>
          </a:xfrm>
          <a:prstGeom prst="rect">
            <a:avLst/>
          </a:prstGeom>
          <a:noFill/>
          <a:ln>
            <a:noFill/>
          </a:ln>
        </p:spPr>
        <p:txBody>
          <a:bodyPr lIns="91425" tIns="91425" rIns="91425" bIns="91425" anchor="t" anchorCtr="0">
            <a:noAutofit/>
          </a:bodyPr>
          <a:lstStyle/>
          <a:p>
            <a:pPr lvl="0">
              <a:spcBef>
                <a:spcPts val="0"/>
              </a:spcBef>
              <a:buNone/>
            </a:pPr>
            <a:r>
              <a:rPr lang="en" sz="900">
                <a:latin typeface="Open Sans"/>
                <a:ea typeface="Open Sans"/>
                <a:cs typeface="Open Sans"/>
                <a:sym typeface="Open Sans"/>
              </a:rPr>
              <a:t>ACMG</a:t>
            </a:r>
          </a:p>
        </p:txBody>
      </p:sp>
      <p:sp>
        <p:nvSpPr>
          <p:cNvPr id="881" name="Shape 881"/>
          <p:cNvSpPr txBox="1"/>
          <p:nvPr/>
        </p:nvSpPr>
        <p:spPr>
          <a:xfrm>
            <a:off x="584900" y="415775"/>
            <a:ext cx="8025000" cy="1079700"/>
          </a:xfrm>
          <a:prstGeom prst="rect">
            <a:avLst/>
          </a:prstGeom>
          <a:noFill/>
          <a:ln>
            <a:noFill/>
          </a:ln>
        </p:spPr>
        <p:txBody>
          <a:bodyPr lIns="101225" tIns="101225" rIns="101225" bIns="101225" anchor="t" anchorCtr="0">
            <a:noAutofit/>
          </a:bodyPr>
          <a:lstStyle/>
          <a:p>
            <a:pPr marL="0" marR="0" lvl="0" indent="0" rtl="0">
              <a:lnSpc>
                <a:spcPct val="115000"/>
              </a:lnSpc>
              <a:spcBef>
                <a:spcPts val="0"/>
              </a:spcBef>
              <a:spcAft>
                <a:spcPts val="700"/>
              </a:spcAft>
              <a:buSzPct val="25000"/>
              <a:buNone/>
            </a:pPr>
            <a:r>
              <a:rPr lang="en" sz="3000">
                <a:solidFill>
                  <a:srgbClr val="434343"/>
                </a:solidFill>
                <a:latin typeface="Open Sans"/>
                <a:ea typeface="Open Sans"/>
                <a:cs typeface="Open Sans"/>
                <a:sym typeface="Open Sans"/>
              </a:rPr>
              <a:t>Current carrier screening guidelines</a:t>
            </a:r>
          </a:p>
        </p:txBody>
      </p:sp>
      <p:graphicFrame>
        <p:nvGraphicFramePr>
          <p:cNvPr id="882" name="Shape 882"/>
          <p:cNvGraphicFramePr/>
          <p:nvPr/>
        </p:nvGraphicFramePr>
        <p:xfrm>
          <a:off x="709962" y="1090612"/>
          <a:ext cx="6943775" cy="3657240"/>
        </p:xfrm>
        <a:graphic>
          <a:graphicData uri="http://schemas.openxmlformats.org/drawingml/2006/table">
            <a:tbl>
              <a:tblPr>
                <a:noFill/>
                <a:tableStyleId>{C64BFC09-30E8-4335-B7B2-9175D2472B00}</a:tableStyleId>
              </a:tblPr>
              <a:tblGrid>
                <a:gridCol w="1638825"/>
                <a:gridCol w="757850"/>
                <a:gridCol w="757850"/>
                <a:gridCol w="757850"/>
                <a:gridCol w="757850"/>
                <a:gridCol w="757850"/>
                <a:gridCol w="757850"/>
                <a:gridCol w="757850"/>
              </a:tblGrid>
              <a:tr h="292775">
                <a:tc>
                  <a:txBody>
                    <a:bodyPr/>
                    <a:lstStyle/>
                    <a:p>
                      <a:pPr lvl="0" algn="ctr">
                        <a:spcBef>
                          <a:spcPts val="0"/>
                        </a:spcBef>
                        <a:buNone/>
                      </a:pPr>
                      <a:endParaRPr sz="800">
                        <a:latin typeface="Open Sans"/>
                        <a:ea typeface="Open Sans"/>
                        <a:cs typeface="Open Sans"/>
                        <a:sym typeface="Open Sans"/>
                      </a:endParaRPr>
                    </a:p>
                  </a:txBody>
                  <a:tcPr marL="91425" marR="91425" marT="91425" marB="91425" anchor="ctr"/>
                </a:tc>
                <a:tc>
                  <a:txBody>
                    <a:bodyPr/>
                    <a:lstStyle/>
                    <a:p>
                      <a:pPr lvl="0" algn="ctr">
                        <a:spcBef>
                          <a:spcPts val="0"/>
                        </a:spcBef>
                        <a:buNone/>
                      </a:pPr>
                      <a:r>
                        <a:rPr lang="en" sz="800">
                          <a:latin typeface="Open Sans"/>
                          <a:ea typeface="Open Sans"/>
                          <a:cs typeface="Open Sans"/>
                          <a:sym typeface="Open Sans"/>
                        </a:rPr>
                        <a:t>Caucasian</a:t>
                      </a:r>
                    </a:p>
                  </a:txBody>
                  <a:tcPr marL="91425" marR="91425" marT="91425" marB="91425" anchor="ctr"/>
                </a:tc>
                <a:tc>
                  <a:txBody>
                    <a:bodyPr/>
                    <a:lstStyle/>
                    <a:p>
                      <a:pPr lvl="0" algn="ctr">
                        <a:spcBef>
                          <a:spcPts val="0"/>
                        </a:spcBef>
                        <a:buNone/>
                      </a:pPr>
                      <a:r>
                        <a:rPr lang="en" sz="800">
                          <a:latin typeface="Open Sans"/>
                          <a:ea typeface="Open Sans"/>
                          <a:cs typeface="Open Sans"/>
                          <a:sym typeface="Open Sans"/>
                        </a:rPr>
                        <a:t>AJ</a:t>
                      </a:r>
                    </a:p>
                  </a:txBody>
                  <a:tcPr marL="91425" marR="91425" marT="91425" marB="91425" anchor="ctr"/>
                </a:tc>
                <a:tc>
                  <a:txBody>
                    <a:bodyPr/>
                    <a:lstStyle/>
                    <a:p>
                      <a:pPr lvl="0" algn="ctr">
                        <a:spcBef>
                          <a:spcPts val="0"/>
                        </a:spcBef>
                        <a:buNone/>
                      </a:pPr>
                      <a:r>
                        <a:rPr lang="en" sz="800">
                          <a:latin typeface="Open Sans"/>
                          <a:ea typeface="Open Sans"/>
                          <a:cs typeface="Open Sans"/>
                          <a:sym typeface="Open Sans"/>
                        </a:rPr>
                        <a:t>African / AA</a:t>
                      </a:r>
                    </a:p>
                  </a:txBody>
                  <a:tcPr marL="91425" marR="91425" marT="91425" marB="91425" anchor="ctr"/>
                </a:tc>
                <a:tc>
                  <a:txBody>
                    <a:bodyPr/>
                    <a:lstStyle/>
                    <a:p>
                      <a:pPr lvl="0" algn="ctr">
                        <a:spcBef>
                          <a:spcPts val="0"/>
                        </a:spcBef>
                        <a:buNone/>
                      </a:pPr>
                      <a:r>
                        <a:rPr lang="en" sz="800">
                          <a:latin typeface="Open Sans"/>
                          <a:ea typeface="Open Sans"/>
                          <a:cs typeface="Open Sans"/>
                          <a:sym typeface="Open Sans"/>
                        </a:rPr>
                        <a:t>Asian</a:t>
                      </a:r>
                    </a:p>
                  </a:txBody>
                  <a:tcPr marL="91425" marR="91425" marT="91425" marB="91425" anchor="ctr"/>
                </a:tc>
                <a:tc>
                  <a:txBody>
                    <a:bodyPr/>
                    <a:lstStyle/>
                    <a:p>
                      <a:pPr lvl="0" algn="ctr">
                        <a:spcBef>
                          <a:spcPts val="0"/>
                        </a:spcBef>
                        <a:buNone/>
                      </a:pPr>
                      <a:r>
                        <a:rPr lang="en" sz="800">
                          <a:latin typeface="Open Sans"/>
                          <a:ea typeface="Open Sans"/>
                          <a:cs typeface="Open Sans"/>
                          <a:sym typeface="Open Sans"/>
                        </a:rPr>
                        <a:t>Hispanic</a:t>
                      </a:r>
                    </a:p>
                  </a:txBody>
                  <a:tcPr marL="91425" marR="91425" marT="91425" marB="91425" anchor="ctr"/>
                </a:tc>
                <a:tc>
                  <a:txBody>
                    <a:bodyPr/>
                    <a:lstStyle/>
                    <a:p>
                      <a:pPr lvl="0" algn="ctr">
                        <a:spcBef>
                          <a:spcPts val="0"/>
                        </a:spcBef>
                        <a:buNone/>
                      </a:pPr>
                      <a:r>
                        <a:rPr lang="en" sz="800">
                          <a:latin typeface="Open Sans"/>
                          <a:ea typeface="Open Sans"/>
                          <a:cs typeface="Open Sans"/>
                          <a:sym typeface="Open Sans"/>
                        </a:rPr>
                        <a:t>Meditter.</a:t>
                      </a:r>
                    </a:p>
                  </a:txBody>
                  <a:tcPr marL="91425" marR="91425" marT="91425" marB="91425" anchor="ctr"/>
                </a:tc>
                <a:tc>
                  <a:txBody>
                    <a:bodyPr/>
                    <a:lstStyle/>
                    <a:p>
                      <a:pPr lvl="0" algn="ctr">
                        <a:spcBef>
                          <a:spcPts val="0"/>
                        </a:spcBef>
                        <a:buNone/>
                      </a:pPr>
                      <a:r>
                        <a:rPr lang="en" sz="800">
                          <a:latin typeface="Open Sans"/>
                          <a:ea typeface="Open Sans"/>
                          <a:cs typeface="Open Sans"/>
                          <a:sym typeface="Open Sans"/>
                        </a:rPr>
                        <a:t>S.E. Asian</a:t>
                      </a:r>
                    </a:p>
                  </a:txBody>
                  <a:tcPr marL="91425" marR="91425" marT="91425" marB="91425" anchor="ctr"/>
                </a:tc>
              </a:tr>
              <a:tr h="292775">
                <a:tc>
                  <a:txBody>
                    <a:bodyPr/>
                    <a:lstStyle/>
                    <a:p>
                      <a:pPr lvl="0">
                        <a:spcBef>
                          <a:spcPts val="0"/>
                        </a:spcBef>
                        <a:buNone/>
                      </a:pPr>
                      <a:r>
                        <a:rPr lang="en" sz="800">
                          <a:latin typeface="Open Sans"/>
                          <a:ea typeface="Open Sans"/>
                          <a:cs typeface="Open Sans"/>
                          <a:sym typeface="Open Sans"/>
                        </a:rPr>
                        <a:t>Cystic Fibrosis</a:t>
                      </a: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r>
              <a:tr h="292775">
                <a:tc>
                  <a:txBody>
                    <a:bodyPr/>
                    <a:lstStyle/>
                    <a:p>
                      <a:pPr lvl="0">
                        <a:spcBef>
                          <a:spcPts val="0"/>
                        </a:spcBef>
                        <a:buNone/>
                      </a:pPr>
                      <a:r>
                        <a:rPr lang="en" sz="800">
                          <a:latin typeface="Open Sans"/>
                          <a:ea typeface="Open Sans"/>
                          <a:cs typeface="Open Sans"/>
                          <a:sym typeface="Open Sans"/>
                        </a:rPr>
                        <a:t>Spinal Muscular Atrophy</a:t>
                      </a: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r>
              <a:tr h="292775">
                <a:tc>
                  <a:txBody>
                    <a:bodyPr/>
                    <a:lstStyle/>
                    <a:p>
                      <a:pPr lvl="0">
                        <a:spcBef>
                          <a:spcPts val="0"/>
                        </a:spcBef>
                        <a:buNone/>
                      </a:pPr>
                      <a:r>
                        <a:rPr lang="en" sz="800">
                          <a:latin typeface="Open Sans"/>
                          <a:ea typeface="Open Sans"/>
                          <a:cs typeface="Open Sans"/>
                          <a:sym typeface="Open Sans"/>
                        </a:rPr>
                        <a:t>Tay Sachs Disease</a:t>
                      </a: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r>
              <a:tr h="292775">
                <a:tc>
                  <a:txBody>
                    <a:bodyPr/>
                    <a:lstStyle/>
                    <a:p>
                      <a:pPr lvl="0">
                        <a:spcBef>
                          <a:spcPts val="0"/>
                        </a:spcBef>
                        <a:buNone/>
                      </a:pPr>
                      <a:r>
                        <a:rPr lang="en" sz="800">
                          <a:latin typeface="Open Sans"/>
                          <a:ea typeface="Open Sans"/>
                          <a:cs typeface="Open Sans"/>
                          <a:sym typeface="Open Sans"/>
                        </a:rPr>
                        <a:t>Canavan Disease</a:t>
                      </a: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r>
              <a:tr h="292775">
                <a:tc>
                  <a:txBody>
                    <a:bodyPr/>
                    <a:lstStyle/>
                    <a:p>
                      <a:pPr lvl="0">
                        <a:spcBef>
                          <a:spcPts val="0"/>
                        </a:spcBef>
                        <a:buNone/>
                      </a:pPr>
                      <a:r>
                        <a:rPr lang="en" sz="800">
                          <a:latin typeface="Open Sans"/>
                          <a:ea typeface="Open Sans"/>
                          <a:cs typeface="Open Sans"/>
                          <a:sym typeface="Open Sans"/>
                        </a:rPr>
                        <a:t>Familial Dysautonomia</a:t>
                      </a: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r>
              <a:tr h="292775">
                <a:tc>
                  <a:txBody>
                    <a:bodyPr/>
                    <a:lstStyle/>
                    <a:p>
                      <a:pPr lvl="0">
                        <a:spcBef>
                          <a:spcPts val="0"/>
                        </a:spcBef>
                        <a:buNone/>
                      </a:pPr>
                      <a:r>
                        <a:rPr lang="en" sz="800">
                          <a:latin typeface="Open Sans"/>
                          <a:ea typeface="Open Sans"/>
                          <a:cs typeface="Open Sans"/>
                          <a:sym typeface="Open Sans"/>
                        </a:rPr>
                        <a:t>Gaucher Disease</a:t>
                      </a: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r>
              <a:tr h="292775">
                <a:tc>
                  <a:txBody>
                    <a:bodyPr/>
                    <a:lstStyle/>
                    <a:p>
                      <a:pPr lvl="0">
                        <a:spcBef>
                          <a:spcPts val="0"/>
                        </a:spcBef>
                        <a:buNone/>
                      </a:pPr>
                      <a:r>
                        <a:rPr lang="en" sz="800">
                          <a:latin typeface="Open Sans"/>
                          <a:ea typeface="Open Sans"/>
                          <a:cs typeface="Open Sans"/>
                          <a:sym typeface="Open Sans"/>
                        </a:rPr>
                        <a:t>Fanconi Anemia Type C</a:t>
                      </a: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r>
              <a:tr h="292775">
                <a:tc>
                  <a:txBody>
                    <a:bodyPr/>
                    <a:lstStyle/>
                    <a:p>
                      <a:pPr lvl="0">
                        <a:spcBef>
                          <a:spcPts val="0"/>
                        </a:spcBef>
                        <a:buNone/>
                      </a:pPr>
                      <a:r>
                        <a:rPr lang="en" sz="800">
                          <a:latin typeface="Open Sans"/>
                          <a:ea typeface="Open Sans"/>
                          <a:cs typeface="Open Sans"/>
                          <a:sym typeface="Open Sans"/>
                        </a:rPr>
                        <a:t>Mucolipidosis IV</a:t>
                      </a: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r>
              <a:tr h="292775">
                <a:tc>
                  <a:txBody>
                    <a:bodyPr/>
                    <a:lstStyle/>
                    <a:p>
                      <a:pPr lvl="0">
                        <a:spcBef>
                          <a:spcPts val="0"/>
                        </a:spcBef>
                        <a:buNone/>
                      </a:pPr>
                      <a:r>
                        <a:rPr lang="en" sz="800">
                          <a:latin typeface="Open Sans"/>
                          <a:ea typeface="Open Sans"/>
                          <a:cs typeface="Open Sans"/>
                          <a:sym typeface="Open Sans"/>
                        </a:rPr>
                        <a:t>Neimann-Pick Disease Type A</a:t>
                      </a: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r>
              <a:tr h="292775">
                <a:tc>
                  <a:txBody>
                    <a:bodyPr/>
                    <a:lstStyle/>
                    <a:p>
                      <a:pPr lvl="0">
                        <a:spcBef>
                          <a:spcPts val="0"/>
                        </a:spcBef>
                        <a:buNone/>
                      </a:pPr>
                      <a:r>
                        <a:rPr lang="en" sz="800">
                          <a:latin typeface="Open Sans"/>
                          <a:ea typeface="Open Sans"/>
                          <a:cs typeface="Open Sans"/>
                          <a:sym typeface="Open Sans"/>
                        </a:rPr>
                        <a:t>Sickle Cell Anemia</a:t>
                      </a: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r>
              <a:tr h="292775">
                <a:tc>
                  <a:txBody>
                    <a:bodyPr/>
                    <a:lstStyle/>
                    <a:p>
                      <a:pPr lvl="0">
                        <a:spcBef>
                          <a:spcPts val="0"/>
                        </a:spcBef>
                        <a:buNone/>
                      </a:pPr>
                      <a:r>
                        <a:rPr lang="en" sz="800">
                          <a:latin typeface="Open Sans"/>
                          <a:ea typeface="Open Sans"/>
                          <a:cs typeface="Open Sans"/>
                          <a:sym typeface="Open Sans"/>
                        </a:rPr>
                        <a:t>Thalassemia</a:t>
                      </a: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c>
                  <a:txBody>
                    <a:bodyPr/>
                    <a:lstStyle/>
                    <a:p>
                      <a:pPr lvl="0">
                        <a:spcBef>
                          <a:spcPts val="0"/>
                        </a:spcBef>
                        <a:buNone/>
                      </a:pPr>
                      <a:endParaRPr sz="800">
                        <a:latin typeface="Open Sans"/>
                        <a:ea typeface="Open Sans"/>
                        <a:cs typeface="Open Sans"/>
                        <a:sym typeface="Open Sans"/>
                      </a:endParaRPr>
                    </a:p>
                  </a:txBody>
                  <a:tcPr marL="91425" marR="91425" marT="91425" marB="91425"/>
                </a:tc>
              </a:tr>
            </a:tbl>
          </a:graphicData>
        </a:graphic>
      </p:graphicFrame>
      <p:sp>
        <p:nvSpPr>
          <p:cNvPr id="883" name="Shape 883"/>
          <p:cNvSpPr/>
          <p:nvPr/>
        </p:nvSpPr>
        <p:spPr>
          <a:xfrm>
            <a:off x="8067475" y="4369625"/>
            <a:ext cx="163800" cy="163800"/>
          </a:xfrm>
          <a:prstGeom prst="ellipse">
            <a:avLst/>
          </a:prstGeom>
          <a:solidFill>
            <a:srgbClr val="236E77"/>
          </a:solidFill>
          <a:ln>
            <a:noFill/>
          </a:ln>
        </p:spPr>
        <p:txBody>
          <a:bodyPr lIns="91425" tIns="91425" rIns="91425" bIns="91425" anchor="ctr" anchorCtr="0">
            <a:noAutofit/>
          </a:bodyPr>
          <a:lstStyle/>
          <a:p>
            <a:pPr lvl="0">
              <a:spcBef>
                <a:spcPts val="0"/>
              </a:spcBef>
              <a:buNone/>
            </a:pPr>
            <a:endParaRPr/>
          </a:p>
        </p:txBody>
      </p:sp>
      <p:sp>
        <p:nvSpPr>
          <p:cNvPr id="884" name="Shape 884"/>
          <p:cNvSpPr/>
          <p:nvPr/>
        </p:nvSpPr>
        <p:spPr>
          <a:xfrm>
            <a:off x="8067475" y="3984775"/>
            <a:ext cx="163800" cy="163800"/>
          </a:xfrm>
          <a:prstGeom prst="ellipse">
            <a:avLst/>
          </a:prstGeom>
          <a:solidFill>
            <a:srgbClr val="F2CF52"/>
          </a:solidFill>
          <a:ln>
            <a:noFill/>
          </a:ln>
        </p:spPr>
        <p:txBody>
          <a:bodyPr lIns="91425" tIns="91425" rIns="91425" bIns="91425" anchor="ctr" anchorCtr="0">
            <a:noAutofit/>
          </a:bodyPr>
          <a:lstStyle/>
          <a:p>
            <a:pPr lvl="0">
              <a:spcBef>
                <a:spcPts val="0"/>
              </a:spcBef>
              <a:buNone/>
            </a:pPr>
            <a:endParaRPr/>
          </a:p>
        </p:txBody>
      </p:sp>
      <p:sp>
        <p:nvSpPr>
          <p:cNvPr id="885" name="Shape 885"/>
          <p:cNvSpPr txBox="1"/>
          <p:nvPr/>
        </p:nvSpPr>
        <p:spPr>
          <a:xfrm>
            <a:off x="584900" y="-1527325"/>
            <a:ext cx="8025000" cy="1079700"/>
          </a:xfrm>
          <a:prstGeom prst="rect">
            <a:avLst/>
          </a:prstGeom>
          <a:noFill/>
          <a:ln>
            <a:noFill/>
          </a:ln>
        </p:spPr>
        <p:txBody>
          <a:bodyPr lIns="101225" tIns="101225" rIns="101225" bIns="101225" anchor="t" anchorCtr="0">
            <a:noAutofit/>
          </a:bodyPr>
          <a:lstStyle/>
          <a:p>
            <a:pPr marL="0" marR="0" lvl="0" indent="0" rtl="0">
              <a:lnSpc>
                <a:spcPct val="115000"/>
              </a:lnSpc>
              <a:spcBef>
                <a:spcPts val="0"/>
              </a:spcBef>
              <a:spcAft>
                <a:spcPts val="700"/>
              </a:spcAft>
              <a:buSzPct val="25000"/>
              <a:buNone/>
            </a:pPr>
            <a:r>
              <a:rPr lang="en" sz="3000">
                <a:solidFill>
                  <a:srgbClr val="434343"/>
                </a:solidFill>
                <a:latin typeface="Open Sans"/>
                <a:ea typeface="Open Sans"/>
                <a:cs typeface="Open Sans"/>
                <a:sym typeface="Open Sans"/>
              </a:rPr>
              <a:t>Current carrier screening guidelines</a:t>
            </a:r>
            <a:r>
              <a:rPr lang="en" sz="3600">
                <a:solidFill>
                  <a:srgbClr val="434343"/>
                </a:solidFill>
                <a:latin typeface="Roboto Slab"/>
                <a:ea typeface="Roboto Slab"/>
                <a:cs typeface="Roboto Slab"/>
                <a:sym typeface="Roboto Slab"/>
              </a:rPr>
              <a:t/>
            </a:r>
            <a:br>
              <a:rPr lang="en" sz="3600">
                <a:solidFill>
                  <a:srgbClr val="434343"/>
                </a:solidFill>
                <a:latin typeface="Roboto Slab"/>
                <a:ea typeface="Roboto Slab"/>
                <a:cs typeface="Roboto Slab"/>
                <a:sym typeface="Roboto Slab"/>
              </a:rPr>
            </a:br>
            <a:r>
              <a:rPr lang="en" sz="1800">
                <a:solidFill>
                  <a:srgbClr val="434343"/>
                </a:solidFill>
                <a:latin typeface="Open Sans"/>
                <a:ea typeface="Open Sans"/>
                <a:cs typeface="Open Sans"/>
                <a:sym typeface="Open Sans"/>
              </a:rPr>
              <a:t>Current guidelines support limited screening in select ethnic groups</a:t>
            </a:r>
          </a:p>
        </p:txBody>
      </p:sp>
      <p:sp>
        <p:nvSpPr>
          <p:cNvPr id="886" name="Shape 886"/>
          <p:cNvSpPr/>
          <p:nvPr/>
        </p:nvSpPr>
        <p:spPr>
          <a:xfrm>
            <a:off x="2519162" y="1467050"/>
            <a:ext cx="163800" cy="163800"/>
          </a:xfrm>
          <a:prstGeom prst="ellipse">
            <a:avLst/>
          </a:prstGeom>
          <a:solidFill>
            <a:srgbClr val="236E77"/>
          </a:solidFill>
          <a:ln>
            <a:noFill/>
          </a:ln>
        </p:spPr>
        <p:txBody>
          <a:bodyPr lIns="91425" tIns="91425" rIns="91425" bIns="91425" anchor="ctr" anchorCtr="0">
            <a:noAutofit/>
          </a:bodyPr>
          <a:lstStyle/>
          <a:p>
            <a:pPr lvl="0">
              <a:spcBef>
                <a:spcPts val="0"/>
              </a:spcBef>
              <a:buNone/>
            </a:pPr>
            <a:endParaRPr/>
          </a:p>
        </p:txBody>
      </p:sp>
      <p:sp>
        <p:nvSpPr>
          <p:cNvPr id="887" name="Shape 887"/>
          <p:cNvSpPr/>
          <p:nvPr/>
        </p:nvSpPr>
        <p:spPr>
          <a:xfrm>
            <a:off x="2640100" y="1774737"/>
            <a:ext cx="163800" cy="163800"/>
          </a:xfrm>
          <a:prstGeom prst="ellipse">
            <a:avLst/>
          </a:prstGeom>
          <a:solidFill>
            <a:srgbClr val="236E77"/>
          </a:solidFill>
          <a:ln>
            <a:noFill/>
          </a:ln>
        </p:spPr>
        <p:txBody>
          <a:bodyPr lIns="91425" tIns="91425" rIns="91425" bIns="91425" anchor="ctr" anchorCtr="0">
            <a:noAutofit/>
          </a:bodyPr>
          <a:lstStyle/>
          <a:p>
            <a:pPr lvl="0">
              <a:spcBef>
                <a:spcPts val="0"/>
              </a:spcBef>
              <a:buNone/>
            </a:pPr>
            <a:endParaRPr/>
          </a:p>
        </p:txBody>
      </p:sp>
      <p:sp>
        <p:nvSpPr>
          <p:cNvPr id="888" name="Shape 888"/>
          <p:cNvSpPr/>
          <p:nvPr/>
        </p:nvSpPr>
        <p:spPr>
          <a:xfrm>
            <a:off x="3392575" y="1769975"/>
            <a:ext cx="163800" cy="163800"/>
          </a:xfrm>
          <a:prstGeom prst="ellipse">
            <a:avLst/>
          </a:prstGeom>
          <a:solidFill>
            <a:srgbClr val="236E77"/>
          </a:solidFill>
          <a:ln>
            <a:noFill/>
          </a:ln>
        </p:spPr>
        <p:txBody>
          <a:bodyPr lIns="91425" tIns="91425" rIns="91425" bIns="91425" anchor="ctr" anchorCtr="0">
            <a:noAutofit/>
          </a:bodyPr>
          <a:lstStyle/>
          <a:p>
            <a:pPr lvl="0">
              <a:spcBef>
                <a:spcPts val="0"/>
              </a:spcBef>
              <a:buNone/>
            </a:pPr>
            <a:endParaRPr/>
          </a:p>
        </p:txBody>
      </p:sp>
      <p:sp>
        <p:nvSpPr>
          <p:cNvPr id="889" name="Shape 889"/>
          <p:cNvSpPr/>
          <p:nvPr/>
        </p:nvSpPr>
        <p:spPr>
          <a:xfrm>
            <a:off x="3402100" y="3011975"/>
            <a:ext cx="163800" cy="163800"/>
          </a:xfrm>
          <a:prstGeom prst="ellipse">
            <a:avLst/>
          </a:prstGeom>
          <a:solidFill>
            <a:srgbClr val="236E77"/>
          </a:solidFill>
          <a:ln>
            <a:noFill/>
          </a:ln>
        </p:spPr>
        <p:txBody>
          <a:bodyPr lIns="91425" tIns="91425" rIns="91425" bIns="91425" anchor="ctr" anchorCtr="0">
            <a:noAutofit/>
          </a:bodyPr>
          <a:lstStyle/>
          <a:p>
            <a:pPr lvl="0">
              <a:spcBef>
                <a:spcPts val="0"/>
              </a:spcBef>
              <a:buNone/>
            </a:pPr>
            <a:endParaRPr/>
          </a:p>
        </p:txBody>
      </p:sp>
      <p:sp>
        <p:nvSpPr>
          <p:cNvPr id="890" name="Shape 890"/>
          <p:cNvSpPr/>
          <p:nvPr/>
        </p:nvSpPr>
        <p:spPr>
          <a:xfrm>
            <a:off x="4145050" y="1769975"/>
            <a:ext cx="163800" cy="163800"/>
          </a:xfrm>
          <a:prstGeom prst="ellipse">
            <a:avLst/>
          </a:prstGeom>
          <a:solidFill>
            <a:srgbClr val="236E77"/>
          </a:solidFill>
          <a:ln>
            <a:noFill/>
          </a:ln>
        </p:spPr>
        <p:txBody>
          <a:bodyPr lIns="91425" tIns="91425" rIns="91425" bIns="91425" anchor="ctr" anchorCtr="0">
            <a:noAutofit/>
          </a:bodyPr>
          <a:lstStyle/>
          <a:p>
            <a:pPr lvl="0">
              <a:spcBef>
                <a:spcPts val="0"/>
              </a:spcBef>
              <a:buNone/>
            </a:pPr>
            <a:endParaRPr/>
          </a:p>
        </p:txBody>
      </p:sp>
      <p:sp>
        <p:nvSpPr>
          <p:cNvPr id="891" name="Shape 891"/>
          <p:cNvSpPr/>
          <p:nvPr/>
        </p:nvSpPr>
        <p:spPr>
          <a:xfrm>
            <a:off x="4897525" y="1769975"/>
            <a:ext cx="163800" cy="163800"/>
          </a:xfrm>
          <a:prstGeom prst="ellipse">
            <a:avLst/>
          </a:prstGeom>
          <a:solidFill>
            <a:srgbClr val="236E77"/>
          </a:solidFill>
          <a:ln>
            <a:noFill/>
          </a:ln>
        </p:spPr>
        <p:txBody>
          <a:bodyPr lIns="91425" tIns="91425" rIns="91425" bIns="91425" anchor="ctr" anchorCtr="0">
            <a:noAutofit/>
          </a:bodyPr>
          <a:lstStyle/>
          <a:p>
            <a:pPr lvl="0">
              <a:spcBef>
                <a:spcPts val="0"/>
              </a:spcBef>
              <a:buNone/>
            </a:pPr>
            <a:endParaRPr/>
          </a:p>
        </p:txBody>
      </p:sp>
      <p:sp>
        <p:nvSpPr>
          <p:cNvPr id="892" name="Shape 892"/>
          <p:cNvSpPr/>
          <p:nvPr/>
        </p:nvSpPr>
        <p:spPr>
          <a:xfrm>
            <a:off x="2761037" y="1467050"/>
            <a:ext cx="163800" cy="163800"/>
          </a:xfrm>
          <a:prstGeom prst="ellipse">
            <a:avLst/>
          </a:prstGeom>
          <a:solidFill>
            <a:srgbClr val="F2CF52"/>
          </a:solidFill>
          <a:ln>
            <a:noFill/>
          </a:ln>
        </p:spPr>
        <p:txBody>
          <a:bodyPr lIns="91425" tIns="91425" rIns="91425" bIns="91425" anchor="ctr" anchorCtr="0">
            <a:noAutofit/>
          </a:bodyPr>
          <a:lstStyle/>
          <a:p>
            <a:pPr lvl="0">
              <a:spcBef>
                <a:spcPts val="0"/>
              </a:spcBef>
              <a:buNone/>
            </a:pPr>
            <a:endParaRPr/>
          </a:p>
        </p:txBody>
      </p:sp>
      <p:sp>
        <p:nvSpPr>
          <p:cNvPr id="893" name="Shape 893"/>
          <p:cNvSpPr/>
          <p:nvPr/>
        </p:nvSpPr>
        <p:spPr>
          <a:xfrm>
            <a:off x="3285912" y="1467050"/>
            <a:ext cx="163800" cy="163800"/>
          </a:xfrm>
          <a:prstGeom prst="ellipse">
            <a:avLst/>
          </a:prstGeom>
          <a:solidFill>
            <a:srgbClr val="236E77"/>
          </a:solidFill>
          <a:ln>
            <a:noFill/>
          </a:ln>
        </p:spPr>
        <p:txBody>
          <a:bodyPr lIns="91425" tIns="91425" rIns="91425" bIns="91425" anchor="ctr" anchorCtr="0">
            <a:noAutofit/>
          </a:bodyPr>
          <a:lstStyle/>
          <a:p>
            <a:pPr lvl="0">
              <a:spcBef>
                <a:spcPts val="0"/>
              </a:spcBef>
              <a:buNone/>
            </a:pPr>
            <a:endParaRPr/>
          </a:p>
        </p:txBody>
      </p:sp>
      <p:sp>
        <p:nvSpPr>
          <p:cNvPr id="894" name="Shape 894"/>
          <p:cNvSpPr/>
          <p:nvPr/>
        </p:nvSpPr>
        <p:spPr>
          <a:xfrm>
            <a:off x="3527787" y="1467050"/>
            <a:ext cx="163800" cy="163800"/>
          </a:xfrm>
          <a:prstGeom prst="ellipse">
            <a:avLst/>
          </a:prstGeom>
          <a:solidFill>
            <a:srgbClr val="F2CF52"/>
          </a:solidFill>
          <a:ln>
            <a:noFill/>
          </a:ln>
        </p:spPr>
        <p:txBody>
          <a:bodyPr lIns="91425" tIns="91425" rIns="91425" bIns="91425" anchor="ctr" anchorCtr="0">
            <a:noAutofit/>
          </a:bodyPr>
          <a:lstStyle/>
          <a:p>
            <a:pPr lvl="0">
              <a:spcBef>
                <a:spcPts val="0"/>
              </a:spcBef>
              <a:buNone/>
            </a:pPr>
            <a:endParaRPr/>
          </a:p>
        </p:txBody>
      </p:sp>
      <p:sp>
        <p:nvSpPr>
          <p:cNvPr id="895" name="Shape 895"/>
          <p:cNvSpPr/>
          <p:nvPr/>
        </p:nvSpPr>
        <p:spPr>
          <a:xfrm>
            <a:off x="4024100" y="1467050"/>
            <a:ext cx="163800" cy="163800"/>
          </a:xfrm>
          <a:prstGeom prst="ellipse">
            <a:avLst/>
          </a:prstGeom>
          <a:solidFill>
            <a:srgbClr val="236E77"/>
          </a:solidFill>
          <a:ln>
            <a:noFill/>
          </a:ln>
        </p:spPr>
        <p:txBody>
          <a:bodyPr lIns="91425" tIns="91425" rIns="91425" bIns="91425" anchor="ctr" anchorCtr="0">
            <a:noAutofit/>
          </a:bodyPr>
          <a:lstStyle/>
          <a:p>
            <a:pPr lvl="0">
              <a:spcBef>
                <a:spcPts val="0"/>
              </a:spcBef>
              <a:buNone/>
            </a:pPr>
            <a:endParaRPr/>
          </a:p>
        </p:txBody>
      </p:sp>
      <p:sp>
        <p:nvSpPr>
          <p:cNvPr id="896" name="Shape 896"/>
          <p:cNvSpPr/>
          <p:nvPr/>
        </p:nvSpPr>
        <p:spPr>
          <a:xfrm>
            <a:off x="4265975" y="1467050"/>
            <a:ext cx="163800" cy="163800"/>
          </a:xfrm>
          <a:prstGeom prst="ellipse">
            <a:avLst/>
          </a:prstGeom>
          <a:solidFill>
            <a:srgbClr val="F2CF52"/>
          </a:solidFill>
          <a:ln>
            <a:noFill/>
          </a:ln>
        </p:spPr>
        <p:txBody>
          <a:bodyPr lIns="91425" tIns="91425" rIns="91425" bIns="91425" anchor="ctr" anchorCtr="0">
            <a:noAutofit/>
          </a:bodyPr>
          <a:lstStyle/>
          <a:p>
            <a:pPr lvl="0">
              <a:spcBef>
                <a:spcPts val="0"/>
              </a:spcBef>
              <a:buNone/>
            </a:pPr>
            <a:endParaRPr/>
          </a:p>
        </p:txBody>
      </p:sp>
      <p:sp>
        <p:nvSpPr>
          <p:cNvPr id="897" name="Shape 897"/>
          <p:cNvSpPr/>
          <p:nvPr/>
        </p:nvSpPr>
        <p:spPr>
          <a:xfrm>
            <a:off x="4776587" y="1467050"/>
            <a:ext cx="163800" cy="163800"/>
          </a:xfrm>
          <a:prstGeom prst="ellipse">
            <a:avLst/>
          </a:prstGeom>
          <a:solidFill>
            <a:srgbClr val="236E77"/>
          </a:solidFill>
          <a:ln>
            <a:noFill/>
          </a:ln>
        </p:spPr>
        <p:txBody>
          <a:bodyPr lIns="91425" tIns="91425" rIns="91425" bIns="91425" anchor="ctr" anchorCtr="0">
            <a:noAutofit/>
          </a:bodyPr>
          <a:lstStyle/>
          <a:p>
            <a:pPr lvl="0">
              <a:spcBef>
                <a:spcPts val="0"/>
              </a:spcBef>
              <a:buNone/>
            </a:pPr>
            <a:endParaRPr/>
          </a:p>
        </p:txBody>
      </p:sp>
      <p:sp>
        <p:nvSpPr>
          <p:cNvPr id="898" name="Shape 898"/>
          <p:cNvSpPr/>
          <p:nvPr/>
        </p:nvSpPr>
        <p:spPr>
          <a:xfrm>
            <a:off x="5018462" y="1467050"/>
            <a:ext cx="163800" cy="163800"/>
          </a:xfrm>
          <a:prstGeom prst="ellipse">
            <a:avLst/>
          </a:prstGeom>
          <a:solidFill>
            <a:srgbClr val="F2CF52"/>
          </a:solidFill>
          <a:ln>
            <a:noFill/>
          </a:ln>
        </p:spPr>
        <p:txBody>
          <a:bodyPr lIns="91425" tIns="91425" rIns="91425" bIns="91425" anchor="ctr" anchorCtr="0">
            <a:noAutofit/>
          </a:bodyPr>
          <a:lstStyle/>
          <a:p>
            <a:pPr lvl="0">
              <a:spcBef>
                <a:spcPts val="0"/>
              </a:spcBef>
              <a:buNone/>
            </a:pPr>
            <a:endParaRPr/>
          </a:p>
        </p:txBody>
      </p:sp>
      <p:sp>
        <p:nvSpPr>
          <p:cNvPr id="899" name="Shape 899"/>
          <p:cNvSpPr/>
          <p:nvPr/>
        </p:nvSpPr>
        <p:spPr>
          <a:xfrm>
            <a:off x="5543375" y="1467050"/>
            <a:ext cx="163800" cy="163800"/>
          </a:xfrm>
          <a:prstGeom prst="ellipse">
            <a:avLst/>
          </a:prstGeom>
          <a:solidFill>
            <a:srgbClr val="236E77"/>
          </a:solidFill>
          <a:ln>
            <a:noFill/>
          </a:ln>
        </p:spPr>
        <p:txBody>
          <a:bodyPr lIns="91425" tIns="91425" rIns="91425" bIns="91425" anchor="ctr" anchorCtr="0">
            <a:noAutofit/>
          </a:bodyPr>
          <a:lstStyle/>
          <a:p>
            <a:pPr lvl="0">
              <a:spcBef>
                <a:spcPts val="0"/>
              </a:spcBef>
              <a:buNone/>
            </a:pPr>
            <a:endParaRPr/>
          </a:p>
        </p:txBody>
      </p:sp>
      <p:sp>
        <p:nvSpPr>
          <p:cNvPr id="900" name="Shape 900"/>
          <p:cNvSpPr/>
          <p:nvPr/>
        </p:nvSpPr>
        <p:spPr>
          <a:xfrm>
            <a:off x="5785250" y="1467050"/>
            <a:ext cx="163800" cy="163800"/>
          </a:xfrm>
          <a:prstGeom prst="ellipse">
            <a:avLst/>
          </a:prstGeom>
          <a:solidFill>
            <a:srgbClr val="F2CF52"/>
          </a:solidFill>
          <a:ln>
            <a:noFill/>
          </a:ln>
        </p:spPr>
        <p:txBody>
          <a:bodyPr lIns="91425" tIns="91425" rIns="91425" bIns="91425" anchor="ctr" anchorCtr="0">
            <a:noAutofit/>
          </a:bodyPr>
          <a:lstStyle/>
          <a:p>
            <a:pPr lvl="0">
              <a:spcBef>
                <a:spcPts val="0"/>
              </a:spcBef>
              <a:buNone/>
            </a:pPr>
            <a:endParaRPr/>
          </a:p>
        </p:txBody>
      </p:sp>
      <p:sp>
        <p:nvSpPr>
          <p:cNvPr id="901" name="Shape 901"/>
          <p:cNvSpPr/>
          <p:nvPr/>
        </p:nvSpPr>
        <p:spPr>
          <a:xfrm>
            <a:off x="6314887" y="1467050"/>
            <a:ext cx="163800" cy="163800"/>
          </a:xfrm>
          <a:prstGeom prst="ellipse">
            <a:avLst/>
          </a:prstGeom>
          <a:solidFill>
            <a:srgbClr val="236E77"/>
          </a:solidFill>
          <a:ln>
            <a:noFill/>
          </a:ln>
        </p:spPr>
        <p:txBody>
          <a:bodyPr lIns="91425" tIns="91425" rIns="91425" bIns="91425" anchor="ctr" anchorCtr="0">
            <a:noAutofit/>
          </a:bodyPr>
          <a:lstStyle/>
          <a:p>
            <a:pPr lvl="0">
              <a:spcBef>
                <a:spcPts val="0"/>
              </a:spcBef>
              <a:buNone/>
            </a:pPr>
            <a:endParaRPr/>
          </a:p>
        </p:txBody>
      </p:sp>
      <p:sp>
        <p:nvSpPr>
          <p:cNvPr id="902" name="Shape 902"/>
          <p:cNvSpPr/>
          <p:nvPr/>
        </p:nvSpPr>
        <p:spPr>
          <a:xfrm>
            <a:off x="6556762" y="1467050"/>
            <a:ext cx="163800" cy="163800"/>
          </a:xfrm>
          <a:prstGeom prst="ellipse">
            <a:avLst/>
          </a:prstGeom>
          <a:solidFill>
            <a:srgbClr val="F2CF52"/>
          </a:solidFill>
          <a:ln>
            <a:noFill/>
          </a:ln>
        </p:spPr>
        <p:txBody>
          <a:bodyPr lIns="91425" tIns="91425" rIns="91425" bIns="91425" anchor="ctr" anchorCtr="0">
            <a:noAutofit/>
          </a:bodyPr>
          <a:lstStyle/>
          <a:p>
            <a:pPr lvl="0">
              <a:spcBef>
                <a:spcPts val="0"/>
              </a:spcBef>
              <a:buNone/>
            </a:pPr>
            <a:endParaRPr/>
          </a:p>
        </p:txBody>
      </p:sp>
      <p:sp>
        <p:nvSpPr>
          <p:cNvPr id="903" name="Shape 903"/>
          <p:cNvSpPr/>
          <p:nvPr/>
        </p:nvSpPr>
        <p:spPr>
          <a:xfrm>
            <a:off x="7076937" y="1467050"/>
            <a:ext cx="163800" cy="163800"/>
          </a:xfrm>
          <a:prstGeom prst="ellipse">
            <a:avLst/>
          </a:prstGeom>
          <a:solidFill>
            <a:srgbClr val="236E77"/>
          </a:solidFill>
          <a:ln>
            <a:noFill/>
          </a:ln>
        </p:spPr>
        <p:txBody>
          <a:bodyPr lIns="91425" tIns="91425" rIns="91425" bIns="91425" anchor="ctr" anchorCtr="0">
            <a:noAutofit/>
          </a:bodyPr>
          <a:lstStyle/>
          <a:p>
            <a:pPr lvl="0">
              <a:spcBef>
                <a:spcPts val="0"/>
              </a:spcBef>
              <a:buNone/>
            </a:pPr>
            <a:endParaRPr/>
          </a:p>
        </p:txBody>
      </p:sp>
      <p:sp>
        <p:nvSpPr>
          <p:cNvPr id="904" name="Shape 904"/>
          <p:cNvSpPr/>
          <p:nvPr/>
        </p:nvSpPr>
        <p:spPr>
          <a:xfrm>
            <a:off x="7318812" y="1467050"/>
            <a:ext cx="163800" cy="163800"/>
          </a:xfrm>
          <a:prstGeom prst="ellipse">
            <a:avLst/>
          </a:prstGeom>
          <a:solidFill>
            <a:srgbClr val="F2CF52"/>
          </a:solidFill>
          <a:ln>
            <a:noFill/>
          </a:ln>
        </p:spPr>
        <p:txBody>
          <a:bodyPr lIns="91425" tIns="91425" rIns="91425" bIns="91425" anchor="ctr" anchorCtr="0">
            <a:noAutofit/>
          </a:bodyPr>
          <a:lstStyle/>
          <a:p>
            <a:pPr lvl="0">
              <a:spcBef>
                <a:spcPts val="0"/>
              </a:spcBef>
              <a:buNone/>
            </a:pPr>
            <a:endParaRPr/>
          </a:p>
        </p:txBody>
      </p:sp>
      <p:sp>
        <p:nvSpPr>
          <p:cNvPr id="905" name="Shape 905"/>
          <p:cNvSpPr/>
          <p:nvPr/>
        </p:nvSpPr>
        <p:spPr>
          <a:xfrm>
            <a:off x="3285912" y="2077662"/>
            <a:ext cx="163800" cy="163800"/>
          </a:xfrm>
          <a:prstGeom prst="ellipse">
            <a:avLst/>
          </a:prstGeom>
          <a:solidFill>
            <a:srgbClr val="236E77"/>
          </a:solidFill>
          <a:ln>
            <a:noFill/>
          </a:ln>
        </p:spPr>
        <p:txBody>
          <a:bodyPr lIns="91425" tIns="91425" rIns="91425" bIns="91425" anchor="ctr" anchorCtr="0">
            <a:noAutofit/>
          </a:bodyPr>
          <a:lstStyle/>
          <a:p>
            <a:pPr lvl="0">
              <a:spcBef>
                <a:spcPts val="0"/>
              </a:spcBef>
              <a:buNone/>
            </a:pPr>
            <a:endParaRPr/>
          </a:p>
        </p:txBody>
      </p:sp>
      <p:sp>
        <p:nvSpPr>
          <p:cNvPr id="906" name="Shape 906"/>
          <p:cNvSpPr/>
          <p:nvPr/>
        </p:nvSpPr>
        <p:spPr>
          <a:xfrm>
            <a:off x="3527787" y="2077662"/>
            <a:ext cx="163800" cy="163800"/>
          </a:xfrm>
          <a:prstGeom prst="ellipse">
            <a:avLst/>
          </a:prstGeom>
          <a:solidFill>
            <a:srgbClr val="F2CF52"/>
          </a:solidFill>
          <a:ln>
            <a:noFill/>
          </a:ln>
        </p:spPr>
        <p:txBody>
          <a:bodyPr lIns="91425" tIns="91425" rIns="91425" bIns="91425" anchor="ctr" anchorCtr="0">
            <a:noAutofit/>
          </a:bodyPr>
          <a:lstStyle/>
          <a:p>
            <a:pPr lvl="0">
              <a:spcBef>
                <a:spcPts val="0"/>
              </a:spcBef>
              <a:buNone/>
            </a:pPr>
            <a:endParaRPr/>
          </a:p>
        </p:txBody>
      </p:sp>
      <p:sp>
        <p:nvSpPr>
          <p:cNvPr id="907" name="Shape 907"/>
          <p:cNvSpPr/>
          <p:nvPr/>
        </p:nvSpPr>
        <p:spPr>
          <a:xfrm>
            <a:off x="3285912" y="2390962"/>
            <a:ext cx="163800" cy="163800"/>
          </a:xfrm>
          <a:prstGeom prst="ellipse">
            <a:avLst/>
          </a:prstGeom>
          <a:solidFill>
            <a:srgbClr val="236E77"/>
          </a:solidFill>
          <a:ln>
            <a:noFill/>
          </a:ln>
        </p:spPr>
        <p:txBody>
          <a:bodyPr lIns="91425" tIns="91425" rIns="91425" bIns="91425" anchor="ctr" anchorCtr="0">
            <a:noAutofit/>
          </a:bodyPr>
          <a:lstStyle/>
          <a:p>
            <a:pPr lvl="0">
              <a:spcBef>
                <a:spcPts val="0"/>
              </a:spcBef>
              <a:buNone/>
            </a:pPr>
            <a:endParaRPr/>
          </a:p>
        </p:txBody>
      </p:sp>
      <p:sp>
        <p:nvSpPr>
          <p:cNvPr id="908" name="Shape 908"/>
          <p:cNvSpPr/>
          <p:nvPr/>
        </p:nvSpPr>
        <p:spPr>
          <a:xfrm>
            <a:off x="3527787" y="2390962"/>
            <a:ext cx="163800" cy="163800"/>
          </a:xfrm>
          <a:prstGeom prst="ellipse">
            <a:avLst/>
          </a:prstGeom>
          <a:solidFill>
            <a:srgbClr val="F2CF52"/>
          </a:solidFill>
          <a:ln>
            <a:noFill/>
          </a:ln>
        </p:spPr>
        <p:txBody>
          <a:bodyPr lIns="91425" tIns="91425" rIns="91425" bIns="91425" anchor="ctr" anchorCtr="0">
            <a:noAutofit/>
          </a:bodyPr>
          <a:lstStyle/>
          <a:p>
            <a:pPr lvl="0">
              <a:spcBef>
                <a:spcPts val="0"/>
              </a:spcBef>
              <a:buNone/>
            </a:pPr>
            <a:endParaRPr/>
          </a:p>
        </p:txBody>
      </p:sp>
      <p:sp>
        <p:nvSpPr>
          <p:cNvPr id="909" name="Shape 909"/>
          <p:cNvSpPr/>
          <p:nvPr/>
        </p:nvSpPr>
        <p:spPr>
          <a:xfrm>
            <a:off x="3285912" y="2691512"/>
            <a:ext cx="163800" cy="163800"/>
          </a:xfrm>
          <a:prstGeom prst="ellipse">
            <a:avLst/>
          </a:prstGeom>
          <a:solidFill>
            <a:srgbClr val="236E77"/>
          </a:solidFill>
          <a:ln>
            <a:noFill/>
          </a:ln>
        </p:spPr>
        <p:txBody>
          <a:bodyPr lIns="91425" tIns="91425" rIns="91425" bIns="91425" anchor="ctr" anchorCtr="0">
            <a:noAutofit/>
          </a:bodyPr>
          <a:lstStyle/>
          <a:p>
            <a:pPr lvl="0">
              <a:spcBef>
                <a:spcPts val="0"/>
              </a:spcBef>
              <a:buNone/>
            </a:pPr>
            <a:endParaRPr/>
          </a:p>
        </p:txBody>
      </p:sp>
      <p:sp>
        <p:nvSpPr>
          <p:cNvPr id="910" name="Shape 910"/>
          <p:cNvSpPr/>
          <p:nvPr/>
        </p:nvSpPr>
        <p:spPr>
          <a:xfrm>
            <a:off x="3527787" y="2691512"/>
            <a:ext cx="163800" cy="163800"/>
          </a:xfrm>
          <a:prstGeom prst="ellipse">
            <a:avLst/>
          </a:prstGeom>
          <a:solidFill>
            <a:srgbClr val="F2CF52"/>
          </a:solidFill>
          <a:ln>
            <a:noFill/>
          </a:ln>
        </p:spPr>
        <p:txBody>
          <a:bodyPr lIns="91425" tIns="91425" rIns="91425" bIns="91425" anchor="ctr" anchorCtr="0">
            <a:noAutofit/>
          </a:bodyPr>
          <a:lstStyle/>
          <a:p>
            <a:pPr lvl="0">
              <a:spcBef>
                <a:spcPts val="0"/>
              </a:spcBef>
              <a:buNone/>
            </a:pPr>
            <a:endParaRPr/>
          </a:p>
        </p:txBody>
      </p:sp>
      <p:sp>
        <p:nvSpPr>
          <p:cNvPr id="911" name="Shape 911"/>
          <p:cNvSpPr/>
          <p:nvPr/>
        </p:nvSpPr>
        <p:spPr>
          <a:xfrm>
            <a:off x="3402100" y="3314391"/>
            <a:ext cx="163800" cy="163800"/>
          </a:xfrm>
          <a:prstGeom prst="ellipse">
            <a:avLst/>
          </a:prstGeom>
          <a:solidFill>
            <a:srgbClr val="236E77"/>
          </a:solidFill>
          <a:ln>
            <a:noFill/>
          </a:ln>
        </p:spPr>
        <p:txBody>
          <a:bodyPr lIns="91425" tIns="91425" rIns="91425" bIns="91425" anchor="ctr" anchorCtr="0">
            <a:noAutofit/>
          </a:bodyPr>
          <a:lstStyle/>
          <a:p>
            <a:pPr lvl="0">
              <a:spcBef>
                <a:spcPts val="0"/>
              </a:spcBef>
              <a:buNone/>
            </a:pPr>
            <a:endParaRPr/>
          </a:p>
        </p:txBody>
      </p:sp>
      <p:sp>
        <p:nvSpPr>
          <p:cNvPr id="912" name="Shape 912"/>
          <p:cNvSpPr/>
          <p:nvPr/>
        </p:nvSpPr>
        <p:spPr>
          <a:xfrm>
            <a:off x="3402100" y="3616808"/>
            <a:ext cx="163800" cy="163800"/>
          </a:xfrm>
          <a:prstGeom prst="ellipse">
            <a:avLst/>
          </a:prstGeom>
          <a:solidFill>
            <a:srgbClr val="236E77"/>
          </a:solidFill>
          <a:ln>
            <a:noFill/>
          </a:ln>
        </p:spPr>
        <p:txBody>
          <a:bodyPr lIns="91425" tIns="91425" rIns="91425" bIns="91425" anchor="ctr" anchorCtr="0">
            <a:noAutofit/>
          </a:bodyPr>
          <a:lstStyle/>
          <a:p>
            <a:pPr lvl="0">
              <a:spcBef>
                <a:spcPts val="0"/>
              </a:spcBef>
              <a:buNone/>
            </a:pPr>
            <a:endParaRPr/>
          </a:p>
        </p:txBody>
      </p:sp>
      <p:sp>
        <p:nvSpPr>
          <p:cNvPr id="913" name="Shape 913"/>
          <p:cNvSpPr/>
          <p:nvPr/>
        </p:nvSpPr>
        <p:spPr>
          <a:xfrm>
            <a:off x="3402100" y="3919225"/>
            <a:ext cx="163800" cy="163800"/>
          </a:xfrm>
          <a:prstGeom prst="ellipse">
            <a:avLst/>
          </a:prstGeom>
          <a:solidFill>
            <a:srgbClr val="236E77"/>
          </a:solidFill>
          <a:ln>
            <a:noFill/>
          </a:ln>
        </p:spPr>
        <p:txBody>
          <a:bodyPr lIns="91425" tIns="91425" rIns="91425" bIns="91425" anchor="ctr" anchorCtr="0">
            <a:noAutofit/>
          </a:bodyPr>
          <a:lstStyle/>
          <a:p>
            <a:pPr lvl="0">
              <a:spcBef>
                <a:spcPts val="0"/>
              </a:spcBef>
              <a:buNone/>
            </a:pPr>
            <a:endParaRPr/>
          </a:p>
        </p:txBody>
      </p:sp>
      <p:sp>
        <p:nvSpPr>
          <p:cNvPr id="914" name="Shape 914"/>
          <p:cNvSpPr/>
          <p:nvPr/>
        </p:nvSpPr>
        <p:spPr>
          <a:xfrm>
            <a:off x="7196825" y="4533425"/>
            <a:ext cx="163800" cy="163800"/>
          </a:xfrm>
          <a:prstGeom prst="ellipse">
            <a:avLst/>
          </a:prstGeom>
          <a:solidFill>
            <a:srgbClr val="F2CF52"/>
          </a:solidFill>
          <a:ln>
            <a:noFill/>
          </a:ln>
        </p:spPr>
        <p:txBody>
          <a:bodyPr lIns="91425" tIns="91425" rIns="91425" bIns="91425" anchor="ctr" anchorCtr="0">
            <a:noAutofit/>
          </a:bodyPr>
          <a:lstStyle/>
          <a:p>
            <a:pPr lvl="0">
              <a:spcBef>
                <a:spcPts val="0"/>
              </a:spcBef>
              <a:buNone/>
            </a:pPr>
            <a:endParaRPr/>
          </a:p>
        </p:txBody>
      </p:sp>
      <p:sp>
        <p:nvSpPr>
          <p:cNvPr id="915" name="Shape 915"/>
          <p:cNvSpPr/>
          <p:nvPr/>
        </p:nvSpPr>
        <p:spPr>
          <a:xfrm>
            <a:off x="6434825" y="4533425"/>
            <a:ext cx="163800" cy="163800"/>
          </a:xfrm>
          <a:prstGeom prst="ellipse">
            <a:avLst/>
          </a:prstGeom>
          <a:solidFill>
            <a:srgbClr val="F2CF52"/>
          </a:solidFill>
          <a:ln>
            <a:noFill/>
          </a:ln>
        </p:spPr>
        <p:txBody>
          <a:bodyPr lIns="91425" tIns="91425" rIns="91425" bIns="91425" anchor="ctr" anchorCtr="0">
            <a:noAutofit/>
          </a:bodyPr>
          <a:lstStyle/>
          <a:p>
            <a:pPr lvl="0">
              <a:spcBef>
                <a:spcPts val="0"/>
              </a:spcBef>
              <a:buNone/>
            </a:pPr>
            <a:endParaRPr/>
          </a:p>
        </p:txBody>
      </p:sp>
      <p:sp>
        <p:nvSpPr>
          <p:cNvPr id="916" name="Shape 916"/>
          <p:cNvSpPr/>
          <p:nvPr/>
        </p:nvSpPr>
        <p:spPr>
          <a:xfrm>
            <a:off x="4897525" y="4533425"/>
            <a:ext cx="163800" cy="163800"/>
          </a:xfrm>
          <a:prstGeom prst="ellipse">
            <a:avLst/>
          </a:prstGeom>
          <a:solidFill>
            <a:srgbClr val="F2CF52"/>
          </a:solidFill>
          <a:ln>
            <a:noFill/>
          </a:ln>
        </p:spPr>
        <p:txBody>
          <a:bodyPr lIns="91425" tIns="91425" rIns="91425" bIns="91425" anchor="ctr" anchorCtr="0">
            <a:noAutofit/>
          </a:bodyPr>
          <a:lstStyle/>
          <a:p>
            <a:pPr lvl="0">
              <a:spcBef>
                <a:spcPts val="0"/>
              </a:spcBef>
              <a:buNone/>
            </a:pPr>
            <a:endParaRPr/>
          </a:p>
        </p:txBody>
      </p:sp>
      <p:sp>
        <p:nvSpPr>
          <p:cNvPr id="917" name="Shape 917"/>
          <p:cNvSpPr/>
          <p:nvPr/>
        </p:nvSpPr>
        <p:spPr>
          <a:xfrm>
            <a:off x="4145050" y="4533425"/>
            <a:ext cx="163800" cy="163800"/>
          </a:xfrm>
          <a:prstGeom prst="ellipse">
            <a:avLst/>
          </a:prstGeom>
          <a:solidFill>
            <a:srgbClr val="F2CF52"/>
          </a:solidFill>
          <a:ln>
            <a:noFill/>
          </a:ln>
        </p:spPr>
        <p:txBody>
          <a:bodyPr lIns="91425" tIns="91425" rIns="91425" bIns="91425" anchor="ctr" anchorCtr="0">
            <a:noAutofit/>
          </a:bodyPr>
          <a:lstStyle/>
          <a:p>
            <a:pPr lvl="0">
              <a:spcBef>
                <a:spcPts val="0"/>
              </a:spcBef>
              <a:buNone/>
            </a:pPr>
            <a:endParaRPr/>
          </a:p>
        </p:txBody>
      </p:sp>
      <p:sp>
        <p:nvSpPr>
          <p:cNvPr id="918" name="Shape 918"/>
          <p:cNvSpPr/>
          <p:nvPr/>
        </p:nvSpPr>
        <p:spPr>
          <a:xfrm>
            <a:off x="4145050" y="4220050"/>
            <a:ext cx="163800" cy="163800"/>
          </a:xfrm>
          <a:prstGeom prst="ellipse">
            <a:avLst/>
          </a:prstGeom>
          <a:solidFill>
            <a:srgbClr val="F2CF52"/>
          </a:solidFill>
          <a:ln>
            <a:noFill/>
          </a:ln>
        </p:spPr>
        <p:txBody>
          <a:bodyPr lIns="91425" tIns="91425" rIns="91425" bIns="91425" anchor="ctr" anchorCtr="0">
            <a:noAutofit/>
          </a:bodyPr>
          <a:lstStyle/>
          <a:p>
            <a:pPr lvl="0">
              <a:spcBef>
                <a:spcPts val="0"/>
              </a:spcBef>
              <a:buNone/>
            </a:pPr>
            <a:endParaRPr/>
          </a:p>
        </p:txBody>
      </p:sp>
      <p:sp>
        <p:nvSpPr>
          <p:cNvPr id="919" name="Shape 919"/>
          <p:cNvSpPr/>
          <p:nvPr/>
        </p:nvSpPr>
        <p:spPr>
          <a:xfrm>
            <a:off x="5650000" y="1769975"/>
            <a:ext cx="163800" cy="163800"/>
          </a:xfrm>
          <a:prstGeom prst="ellipse">
            <a:avLst/>
          </a:prstGeom>
          <a:solidFill>
            <a:srgbClr val="236E77"/>
          </a:solidFill>
          <a:ln>
            <a:noFill/>
          </a:ln>
        </p:spPr>
        <p:txBody>
          <a:bodyPr lIns="91425" tIns="91425" rIns="91425" bIns="91425" anchor="ctr" anchorCtr="0">
            <a:noAutofit/>
          </a:bodyPr>
          <a:lstStyle/>
          <a:p>
            <a:pPr lvl="0">
              <a:spcBef>
                <a:spcPts val="0"/>
              </a:spcBef>
              <a:buNone/>
            </a:pPr>
            <a:endParaRPr/>
          </a:p>
        </p:txBody>
      </p:sp>
      <p:sp>
        <p:nvSpPr>
          <p:cNvPr id="920" name="Shape 920"/>
          <p:cNvSpPr/>
          <p:nvPr/>
        </p:nvSpPr>
        <p:spPr>
          <a:xfrm>
            <a:off x="6434825" y="1769975"/>
            <a:ext cx="163800" cy="163800"/>
          </a:xfrm>
          <a:prstGeom prst="ellipse">
            <a:avLst/>
          </a:prstGeom>
          <a:solidFill>
            <a:srgbClr val="236E77"/>
          </a:solidFill>
          <a:ln>
            <a:noFill/>
          </a:ln>
        </p:spPr>
        <p:txBody>
          <a:bodyPr lIns="91425" tIns="91425" rIns="91425" bIns="91425" anchor="ctr" anchorCtr="0">
            <a:noAutofit/>
          </a:bodyPr>
          <a:lstStyle/>
          <a:p>
            <a:pPr lvl="0">
              <a:spcBef>
                <a:spcPts val="0"/>
              </a:spcBef>
              <a:buNone/>
            </a:pPr>
            <a:endParaRPr/>
          </a:p>
        </p:txBody>
      </p:sp>
      <p:sp>
        <p:nvSpPr>
          <p:cNvPr id="921" name="Shape 921"/>
          <p:cNvSpPr/>
          <p:nvPr/>
        </p:nvSpPr>
        <p:spPr>
          <a:xfrm>
            <a:off x="7196825" y="1769975"/>
            <a:ext cx="163800" cy="163800"/>
          </a:xfrm>
          <a:prstGeom prst="ellipse">
            <a:avLst/>
          </a:prstGeom>
          <a:solidFill>
            <a:srgbClr val="236E77"/>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926" name="Shape 926" descr="Screen Shot 2015-07-27 at 11.55.57 AM.png"/>
          <p:cNvPicPr preferRelativeResize="0"/>
          <p:nvPr/>
        </p:nvPicPr>
        <p:blipFill rotWithShape="1">
          <a:blip r:embed="rId3">
            <a:alphaModFix/>
          </a:blip>
          <a:srcRect l="9610" t="14115" r="7607" b="11435"/>
          <a:stretch/>
        </p:blipFill>
        <p:spPr>
          <a:xfrm>
            <a:off x="1817899" y="400050"/>
            <a:ext cx="5384374" cy="2562224"/>
          </a:xfrm>
          <a:prstGeom prst="rect">
            <a:avLst/>
          </a:prstGeom>
          <a:noFill/>
          <a:ln>
            <a:noFill/>
          </a:ln>
        </p:spPr>
      </p:pic>
      <p:sp>
        <p:nvSpPr>
          <p:cNvPr id="927" name="Shape 927"/>
          <p:cNvSpPr txBox="1"/>
          <p:nvPr/>
        </p:nvSpPr>
        <p:spPr>
          <a:xfrm>
            <a:off x="0" y="3367900"/>
            <a:ext cx="9144000" cy="1518300"/>
          </a:xfrm>
          <a:prstGeom prst="rect">
            <a:avLst/>
          </a:prstGeom>
          <a:noFill/>
          <a:ln>
            <a:noFill/>
          </a:ln>
        </p:spPr>
        <p:txBody>
          <a:bodyPr lIns="91425" tIns="91425" rIns="91425" bIns="91425" anchor="ctr" anchorCtr="0">
            <a:noAutofit/>
          </a:bodyPr>
          <a:lstStyle/>
          <a:p>
            <a:pPr lvl="0" algn="ctr" rtl="0">
              <a:lnSpc>
                <a:spcPct val="150000"/>
              </a:lnSpc>
              <a:spcBef>
                <a:spcPts val="0"/>
              </a:spcBef>
              <a:buNone/>
            </a:pPr>
            <a:r>
              <a:rPr lang="en" sz="1800" b="1">
                <a:solidFill>
                  <a:srgbClr val="236E77"/>
                </a:solidFill>
                <a:latin typeface="Open Sans"/>
                <a:ea typeface="Open Sans"/>
                <a:cs typeface="Open Sans"/>
                <a:sym typeface="Open Sans"/>
              </a:rPr>
              <a:t>The need for more data to facilitate general pan-ethnic testing: </a:t>
            </a:r>
          </a:p>
          <a:p>
            <a:pPr lvl="0" algn="ctr" rtl="0">
              <a:lnSpc>
                <a:spcPct val="150000"/>
              </a:lnSpc>
              <a:spcBef>
                <a:spcPts val="0"/>
              </a:spcBef>
              <a:buNone/>
            </a:pPr>
            <a:r>
              <a:rPr lang="en" sz="1800">
                <a:solidFill>
                  <a:srgbClr val="236E77"/>
                </a:solidFill>
                <a:latin typeface="Open Sans"/>
                <a:ea typeface="Open Sans"/>
                <a:cs typeface="Open Sans"/>
                <a:sym typeface="Open Sans"/>
              </a:rPr>
              <a:t>“... determining the frequency of variants in previously</a:t>
            </a:r>
            <a:br>
              <a:rPr lang="en" sz="1800">
                <a:solidFill>
                  <a:srgbClr val="236E77"/>
                </a:solidFill>
                <a:latin typeface="Open Sans"/>
                <a:ea typeface="Open Sans"/>
                <a:cs typeface="Open Sans"/>
                <a:sym typeface="Open Sans"/>
              </a:rPr>
            </a:br>
            <a:r>
              <a:rPr lang="en" sz="1800">
                <a:solidFill>
                  <a:srgbClr val="236E77"/>
                </a:solidFill>
                <a:latin typeface="Open Sans"/>
                <a:ea typeface="Open Sans"/>
                <a:cs typeface="Open Sans"/>
                <a:sym typeface="Open Sans"/>
              </a:rPr>
              <a:t>untested ethnic and racial groups is required...</a:t>
            </a:r>
            <a:r>
              <a:rPr lang="en" sz="1800" b="1">
                <a:solidFill>
                  <a:srgbClr val="236E77"/>
                </a:solidFill>
                <a:latin typeface="Open Sans"/>
                <a:ea typeface="Open Sans"/>
                <a:cs typeface="Open Sans"/>
                <a:sym typeface="Open Sans"/>
              </a:rPr>
              <a:t>”</a:t>
            </a:r>
          </a:p>
        </p:txBody>
      </p:sp>
    </p:spTree>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aster Content Slide - Confidential">
  <a:themeElements>
    <a:clrScheme name="Counsyl May 2016">
      <a:dk1>
        <a:srgbClr val="474544"/>
      </a:dk1>
      <a:lt1>
        <a:srgbClr val="FFFFFF"/>
      </a:lt1>
      <a:dk2>
        <a:srgbClr val="266573"/>
      </a:dk2>
      <a:lt2>
        <a:srgbClr val="F0F0F1"/>
      </a:lt2>
      <a:accent1>
        <a:srgbClr val="42A99D"/>
      </a:accent1>
      <a:accent2>
        <a:srgbClr val="4CA0B8"/>
      </a:accent2>
      <a:accent3>
        <a:srgbClr val="B4BAC3"/>
      </a:accent3>
      <a:accent4>
        <a:srgbClr val="EEC642"/>
      </a:accent4>
      <a:accent5>
        <a:srgbClr val="E7443D"/>
      </a:accent5>
      <a:accent6>
        <a:srgbClr val="DDDDDD"/>
      </a:accent6>
      <a:hlink>
        <a:srgbClr val="5FC2C2"/>
      </a:hlink>
      <a:folHlink>
        <a:srgbClr val="52ACA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0_Master Content Slide">
  <a:themeElements>
    <a:clrScheme name="Counsyl">
      <a:dk1>
        <a:srgbClr val="535961"/>
      </a:dk1>
      <a:lt1>
        <a:srgbClr val="FFFFFF"/>
      </a:lt1>
      <a:dk2>
        <a:srgbClr val="E4EAEA"/>
      </a:dk2>
      <a:lt2>
        <a:srgbClr val="F9FAFB"/>
      </a:lt2>
      <a:accent1>
        <a:srgbClr val="01BEBD"/>
      </a:accent1>
      <a:accent2>
        <a:srgbClr val="FE9B85"/>
      </a:accent2>
      <a:accent3>
        <a:srgbClr val="B4BAC3"/>
      </a:accent3>
      <a:accent4>
        <a:srgbClr val="535961"/>
      </a:accent4>
      <a:accent5>
        <a:srgbClr val="5DDCDC"/>
      </a:accent5>
      <a:accent6>
        <a:srgbClr val="DDDDDD"/>
      </a:accent6>
      <a:hlink>
        <a:srgbClr val="01BEBD"/>
      </a:hlink>
      <a:folHlink>
        <a:srgbClr val="5DDC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0_Master Content Slide">
  <a:themeElements>
    <a:clrScheme name="Counsyl">
      <a:dk1>
        <a:srgbClr val="535961"/>
      </a:dk1>
      <a:lt1>
        <a:srgbClr val="FFFFFF"/>
      </a:lt1>
      <a:dk2>
        <a:srgbClr val="E4EAEA"/>
      </a:dk2>
      <a:lt2>
        <a:srgbClr val="F9FAFB"/>
      </a:lt2>
      <a:accent1>
        <a:srgbClr val="01BEBD"/>
      </a:accent1>
      <a:accent2>
        <a:srgbClr val="FE9B85"/>
      </a:accent2>
      <a:accent3>
        <a:srgbClr val="B4BAC3"/>
      </a:accent3>
      <a:accent4>
        <a:srgbClr val="535961"/>
      </a:accent4>
      <a:accent5>
        <a:srgbClr val="5DDCDC"/>
      </a:accent5>
      <a:accent6>
        <a:srgbClr val="DDDDDD"/>
      </a:accent6>
      <a:hlink>
        <a:srgbClr val="01BEBD"/>
      </a:hlink>
      <a:folHlink>
        <a:srgbClr val="5DDC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5394</Words>
  <Application>Microsoft Macintosh PowerPoint</Application>
  <PresentationFormat>On-screen Show (16:9)</PresentationFormat>
  <Paragraphs>418</Paragraphs>
  <Slides>43</Slides>
  <Notes>43</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43</vt:i4>
      </vt:variant>
    </vt:vector>
  </HeadingPairs>
  <TitlesOfParts>
    <vt:vector size="55" baseType="lpstr">
      <vt:lpstr>Roboto Slab</vt:lpstr>
      <vt:lpstr>Proxima Nova</vt:lpstr>
      <vt:lpstr>Arimo</vt:lpstr>
      <vt:lpstr>Helvetica Neue</vt:lpstr>
      <vt:lpstr>Open Sans</vt:lpstr>
      <vt:lpstr>White</vt:lpstr>
      <vt:lpstr>Custom Theme</vt:lpstr>
      <vt:lpstr>1_Master Content Slide - Confidential</vt:lpstr>
      <vt:lpstr>White</vt:lpstr>
      <vt:lpstr>0_Master Content Slide</vt:lpstr>
      <vt:lpstr>White</vt:lpstr>
      <vt:lpstr>0_Master Content Slide</vt:lpstr>
      <vt:lpstr>PowerPoint Presentation</vt:lpstr>
      <vt:lpstr>PowerPoint Presentation</vt:lpstr>
      <vt:lpstr>PowerPoint Presentation</vt:lpstr>
      <vt:lpstr>A day in the life of a patient sample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findings — a clear case for ECS</vt:lpstr>
      <vt:lpstr>PowerPoint Presentation</vt:lpstr>
      <vt:lpstr>Designed to exacting standards</vt:lpstr>
      <vt:lpstr>Selecting the right diseases, not just more </vt:lpstr>
      <vt:lpstr>GBE1-related disorders selected for inclusion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genetic screening with end-to-end practice workflow support</vt:lpstr>
      <vt:lpstr>PowerPoint Presentation</vt:lpstr>
      <vt:lpstr>ADDENDUM</vt:lpstr>
      <vt:lpstr>Comparison: ECS detects more affected pregnancies</vt:lpstr>
      <vt:lpstr>Intermarriage rates are expected to rise</vt:lpstr>
      <vt:lpstr>PowerPoint Presentation</vt:lpstr>
      <vt:lpstr>PowerPoint Presentation</vt:lpstr>
      <vt:lpstr>Re-examining pan-ethnic screening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Alana Cecchi</cp:lastModifiedBy>
  <cp:revision>1</cp:revision>
  <dcterms:modified xsi:type="dcterms:W3CDTF">2016-12-06T18:19:18Z</dcterms:modified>
</cp:coreProperties>
</file>